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1" r:id="rId5"/>
  </p:sldMasterIdLst>
  <p:notesMasterIdLst>
    <p:notesMasterId r:id="rId38"/>
  </p:notesMasterIdLst>
  <p:sldIdLst>
    <p:sldId id="324" r:id="rId6"/>
    <p:sldId id="330" r:id="rId7"/>
    <p:sldId id="3740" r:id="rId8"/>
    <p:sldId id="3745" r:id="rId9"/>
    <p:sldId id="333" r:id="rId10"/>
    <p:sldId id="404" r:id="rId11"/>
    <p:sldId id="410" r:id="rId12"/>
    <p:sldId id="3770" r:id="rId13"/>
    <p:sldId id="409" r:id="rId14"/>
    <p:sldId id="3746" r:id="rId15"/>
    <p:sldId id="3758" r:id="rId16"/>
    <p:sldId id="3762" r:id="rId17"/>
    <p:sldId id="789" r:id="rId18"/>
    <p:sldId id="794" r:id="rId19"/>
    <p:sldId id="3747" r:id="rId20"/>
    <p:sldId id="430" r:id="rId21"/>
    <p:sldId id="411" r:id="rId22"/>
    <p:sldId id="3748" r:id="rId23"/>
    <p:sldId id="797" r:id="rId24"/>
    <p:sldId id="798" r:id="rId25"/>
    <p:sldId id="3774" r:id="rId26"/>
    <p:sldId id="3772" r:id="rId27"/>
    <p:sldId id="3749" r:id="rId28"/>
    <p:sldId id="432" r:id="rId29"/>
    <p:sldId id="415" r:id="rId30"/>
    <p:sldId id="3757" r:id="rId31"/>
    <p:sldId id="3750" r:id="rId32"/>
    <p:sldId id="419" r:id="rId33"/>
    <p:sldId id="421" r:id="rId34"/>
    <p:sldId id="422" r:id="rId35"/>
    <p:sldId id="423" r:id="rId36"/>
    <p:sldId id="276" r:id="rId37"/>
  </p:sldIdLst>
  <p:sldSz cx="12192000" cy="6858000"/>
  <p:notesSz cx="1436846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orient="horz" pos="1434" userDrawn="1">
          <p15:clr>
            <a:srgbClr val="A4A3A4"/>
          </p15:clr>
        </p15:guide>
        <p15:guide id="3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7046B1-D1A0-2F20-D6BA-22DDBC8B8B31}" name="Felix Wang" initials="FW" userId="S::fwang@GRADIANT.COM::534f2cfb-50b1-429d-9543-39448f187544" providerId="AD"/>
  <p188:author id="{D911D6EF-5479-3AB3-1626-F19FC9B8D4B9}" name="Steven Lam" initials="SL" userId="S::Lam@gradiantcorp.com::aa9798bc-a489-4576-b067-92faa5888b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FA9D8"/>
    <a:srgbClr val="6728AA"/>
    <a:srgbClr val="2AD23A"/>
    <a:srgbClr val="D2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7B93C-127F-4398-A0A8-64F4F2C202FF}" v="2" dt="2024-03-27T03:37:56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158" y="120"/>
      </p:cViewPr>
      <p:guideLst>
        <p:guide orient="horz" pos="3430"/>
        <p:guide orient="horz" pos="1434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eteswari Parida" userId="S::pvenketeswari@gradiant.com::eced7e99-f145-4665-b3b1-a7c0db77567b" providerId="AD" clId="Web-{3AFDADBD-245F-477F-9FF9-B73B7B73CF5A}"/>
    <pc:docChg chg="modSld">
      <pc:chgData name="Venketeswari Parida" userId="S::pvenketeswari@gradiant.com::eced7e99-f145-4665-b3b1-a7c0db77567b" providerId="AD" clId="Web-{3AFDADBD-245F-477F-9FF9-B73B7B73CF5A}" dt="2024-03-18T09:08:06.638" v="30"/>
      <pc:docMkLst>
        <pc:docMk/>
      </pc:docMkLst>
      <pc:sldChg chg="modSp">
        <pc:chgData name="Venketeswari Parida" userId="S::pvenketeswari@gradiant.com::eced7e99-f145-4665-b3b1-a7c0db77567b" providerId="AD" clId="Web-{3AFDADBD-245F-477F-9FF9-B73B7B73CF5A}" dt="2024-03-18T09:07:12.902" v="4"/>
        <pc:sldMkLst>
          <pc:docMk/>
          <pc:sldMk cId="2019879490" sldId="404"/>
        </pc:sldMkLst>
        <pc:graphicFrameChg chg="modGraphic">
          <ac:chgData name="Venketeswari Parida" userId="S::pvenketeswari@gradiant.com::eced7e99-f145-4665-b3b1-a7c0db77567b" providerId="AD" clId="Web-{3AFDADBD-245F-477F-9FF9-B73B7B73CF5A}" dt="2024-03-18T09:07:12.902" v="4"/>
          <ac:graphicFrameMkLst>
            <pc:docMk/>
            <pc:sldMk cId="2019879490" sldId="404"/>
            <ac:graphicFrameMk id="7" creationId="{2E2FFB57-5EB8-6AAA-5A5C-BB962C78782B}"/>
          </ac:graphicFrameMkLst>
        </pc:graphicFrameChg>
      </pc:sldChg>
      <pc:sldChg chg="modSp">
        <pc:chgData name="Venketeswari Parida" userId="S::pvenketeswari@gradiant.com::eced7e99-f145-4665-b3b1-a7c0db77567b" providerId="AD" clId="Web-{3AFDADBD-245F-477F-9FF9-B73B7B73CF5A}" dt="2024-03-18T09:08:06.638" v="30"/>
        <pc:sldMkLst>
          <pc:docMk/>
          <pc:sldMk cId="3896395269" sldId="410"/>
        </pc:sldMkLst>
        <pc:spChg chg="mod">
          <ac:chgData name="Venketeswari Parida" userId="S::pvenketeswari@gradiant.com::eced7e99-f145-4665-b3b1-a7c0db77567b" providerId="AD" clId="Web-{3AFDADBD-245F-477F-9FF9-B73B7B73CF5A}" dt="2024-03-18T09:06:57.808" v="3" actId="20577"/>
          <ac:spMkLst>
            <pc:docMk/>
            <pc:sldMk cId="3896395269" sldId="410"/>
            <ac:spMk id="2" creationId="{F9213D5C-DA33-71E9-8385-6312F567DDD6}"/>
          </ac:spMkLst>
        </pc:spChg>
        <pc:graphicFrameChg chg="mod modGraphic">
          <ac:chgData name="Venketeswari Parida" userId="S::pvenketeswari@gradiant.com::eced7e99-f145-4665-b3b1-a7c0db77567b" providerId="AD" clId="Web-{3AFDADBD-245F-477F-9FF9-B73B7B73CF5A}" dt="2024-03-18T09:08:06.638" v="30"/>
          <ac:graphicFrameMkLst>
            <pc:docMk/>
            <pc:sldMk cId="3896395269" sldId="410"/>
            <ac:graphicFrameMk id="15" creationId="{5D5E7269-E556-CA9A-5522-9647E0CC7D05}"/>
          </ac:graphicFrameMkLst>
        </pc:graphicFrameChg>
      </pc:sldChg>
    </pc:docChg>
  </pc:docChgLst>
  <pc:docChgLst>
    <pc:chgData name="Venketeswari Parida" userId="S::pvenketeswari@gradiant.com::eced7e99-f145-4665-b3b1-a7c0db77567b" providerId="AD" clId="Web-{09F9D3C7-32F5-4581-9D54-8ED810BE7EB3}"/>
    <pc:docChg chg="modSld">
      <pc:chgData name="Venketeswari Parida" userId="S::pvenketeswari@gradiant.com::eced7e99-f145-4665-b3b1-a7c0db77567b" providerId="AD" clId="Web-{09F9D3C7-32F5-4581-9D54-8ED810BE7EB3}" dt="2024-03-19T04:45:15.823" v="10" actId="1076"/>
      <pc:docMkLst>
        <pc:docMk/>
      </pc:docMkLst>
      <pc:sldChg chg="addSp delSp modSp">
        <pc:chgData name="Venketeswari Parida" userId="S::pvenketeswari@gradiant.com::eced7e99-f145-4665-b3b1-a7c0db77567b" providerId="AD" clId="Web-{09F9D3C7-32F5-4581-9D54-8ED810BE7EB3}" dt="2024-03-19T04:45:15.823" v="10" actId="1076"/>
        <pc:sldMkLst>
          <pc:docMk/>
          <pc:sldMk cId="3183806337" sldId="3757"/>
        </pc:sldMkLst>
        <pc:picChg chg="add mod">
          <ac:chgData name="Venketeswari Parida" userId="S::pvenketeswari@gradiant.com::eced7e99-f145-4665-b3b1-a7c0db77567b" providerId="AD" clId="Web-{09F9D3C7-32F5-4581-9D54-8ED810BE7EB3}" dt="2024-03-19T04:45:15.823" v="10" actId="1076"/>
          <ac:picMkLst>
            <pc:docMk/>
            <pc:sldMk cId="3183806337" sldId="3757"/>
            <ac:picMk id="6" creationId="{86B60D5F-4911-F314-BC82-DC0F728066C2}"/>
          </ac:picMkLst>
        </pc:picChg>
        <pc:picChg chg="del">
          <ac:chgData name="Venketeswari Parida" userId="S::pvenketeswari@gradiant.com::eced7e99-f145-4665-b3b1-a7c0db77567b" providerId="AD" clId="Web-{09F9D3C7-32F5-4581-9D54-8ED810BE7EB3}" dt="2024-03-19T04:41:25.465" v="0"/>
          <ac:picMkLst>
            <pc:docMk/>
            <pc:sldMk cId="3183806337" sldId="3757"/>
            <ac:picMk id="17" creationId="{1B34B2C0-7987-1A60-5614-87C3A3021DCA}"/>
          </ac:picMkLst>
        </pc:picChg>
        <pc:cxnChg chg="mod">
          <ac:chgData name="Venketeswari Parida" userId="S::pvenketeswari@gradiant.com::eced7e99-f145-4665-b3b1-a7c0db77567b" providerId="AD" clId="Web-{09F9D3C7-32F5-4581-9D54-8ED810BE7EB3}" dt="2024-03-19T04:43:50.364" v="8" actId="1076"/>
          <ac:cxnSpMkLst>
            <pc:docMk/>
            <pc:sldMk cId="3183806337" sldId="3757"/>
            <ac:cxnSpMk id="13" creationId="{DFE2EF9E-A478-9C47-6C13-526CD34E8308}"/>
          </ac:cxnSpMkLst>
        </pc:cxnChg>
        <pc:cxnChg chg="mod">
          <ac:chgData name="Venketeswari Parida" userId="S::pvenketeswari@gradiant.com::eced7e99-f145-4665-b3b1-a7c0db77567b" providerId="AD" clId="Web-{09F9D3C7-32F5-4581-9D54-8ED810BE7EB3}" dt="2024-03-19T04:43:02.596" v="6" actId="1076"/>
          <ac:cxnSpMkLst>
            <pc:docMk/>
            <pc:sldMk cId="3183806337" sldId="3757"/>
            <ac:cxnSpMk id="15" creationId="{01AB7777-D6A8-F2D0-4749-9D6F2EC553C5}"/>
          </ac:cxnSpMkLst>
        </pc:cxnChg>
      </pc:sldChg>
    </pc:docChg>
  </pc:docChgLst>
  <pc:docChgLst>
    <pc:chgData name="Steven Lam" userId="aa9798bc-a489-4576-b067-92faa5888b00" providerId="ADAL" clId="{14D7C5E5-3DE7-47EA-A024-80C08D94A723}"/>
    <pc:docChg chg="modSld">
      <pc:chgData name="Steven Lam" userId="aa9798bc-a489-4576-b067-92faa5888b00" providerId="ADAL" clId="{14D7C5E5-3DE7-47EA-A024-80C08D94A723}" dt="2024-02-29T18:00:16.142" v="61" actId="20577"/>
      <pc:docMkLst>
        <pc:docMk/>
      </pc:docMkLst>
      <pc:sldChg chg="modNotesTx">
        <pc:chgData name="Steven Lam" userId="aa9798bc-a489-4576-b067-92faa5888b00" providerId="ADAL" clId="{14D7C5E5-3DE7-47EA-A024-80C08D94A723}" dt="2024-02-29T18:00:16.142" v="61" actId="20577"/>
        <pc:sldMkLst>
          <pc:docMk/>
          <pc:sldMk cId="3434211911" sldId="3740"/>
        </pc:sldMkLst>
      </pc:sldChg>
    </pc:docChg>
  </pc:docChgLst>
  <pc:docChgLst>
    <pc:chgData name="Venketeswari Parida" userId="eced7e99-f145-4665-b3b1-a7c0db77567b" providerId="ADAL" clId="{45D7B93C-127F-4398-A0A8-64F4F2C202FF}"/>
    <pc:docChg chg="modSld">
      <pc:chgData name="Venketeswari Parida" userId="eced7e99-f145-4665-b3b1-a7c0db77567b" providerId="ADAL" clId="{45D7B93C-127F-4398-A0A8-64F4F2C202FF}" dt="2024-03-27T04:22:16.499" v="115" actId="6549"/>
      <pc:docMkLst>
        <pc:docMk/>
      </pc:docMkLst>
      <pc:sldChg chg="modSp mod">
        <pc:chgData name="Venketeswari Parida" userId="eced7e99-f145-4665-b3b1-a7c0db77567b" providerId="ADAL" clId="{45D7B93C-127F-4398-A0A8-64F4F2C202FF}" dt="2024-03-27T04:22:16.499" v="115" actId="6549"/>
        <pc:sldMkLst>
          <pc:docMk/>
          <pc:sldMk cId="511238680" sldId="423"/>
        </pc:sldMkLst>
        <pc:spChg chg="mod">
          <ac:chgData name="Venketeswari Parida" userId="eced7e99-f145-4665-b3b1-a7c0db77567b" providerId="ADAL" clId="{45D7B93C-127F-4398-A0A8-64F4F2C202FF}" dt="2024-03-27T04:22:16.499" v="115" actId="6549"/>
          <ac:spMkLst>
            <pc:docMk/>
            <pc:sldMk cId="511238680" sldId="423"/>
            <ac:spMk id="3" creationId="{89A85C89-8C19-92A7-4455-165653974C0D}"/>
          </ac:spMkLst>
        </pc:spChg>
      </pc:sldChg>
      <pc:sldChg chg="modSp mod">
        <pc:chgData name="Venketeswari Parida" userId="eced7e99-f145-4665-b3b1-a7c0db77567b" providerId="ADAL" clId="{45D7B93C-127F-4398-A0A8-64F4F2C202FF}" dt="2024-03-27T03:54:46.521" v="93" actId="14100"/>
        <pc:sldMkLst>
          <pc:docMk/>
          <pc:sldMk cId="1041864462" sldId="430"/>
        </pc:sldMkLst>
        <pc:spChg chg="mod">
          <ac:chgData name="Venketeswari Parida" userId="eced7e99-f145-4665-b3b1-a7c0db77567b" providerId="ADAL" clId="{45D7B93C-127F-4398-A0A8-64F4F2C202FF}" dt="2024-03-27T03:54:46.521" v="93" actId="14100"/>
          <ac:spMkLst>
            <pc:docMk/>
            <pc:sldMk cId="1041864462" sldId="430"/>
            <ac:spMk id="16" creationId="{67A7F14C-8FBE-DF34-7547-5CEB5CD410EF}"/>
          </ac:spMkLst>
        </pc:spChg>
      </pc:sldChg>
      <pc:sldChg chg="modSp mod">
        <pc:chgData name="Venketeswari Parida" userId="eced7e99-f145-4665-b3b1-a7c0db77567b" providerId="ADAL" clId="{45D7B93C-127F-4398-A0A8-64F4F2C202FF}" dt="2024-03-27T03:55:31.667" v="94" actId="58"/>
        <pc:sldMkLst>
          <pc:docMk/>
          <pc:sldMk cId="458004604" sldId="798"/>
        </pc:sldMkLst>
        <pc:spChg chg="mod">
          <ac:chgData name="Venketeswari Parida" userId="eced7e99-f145-4665-b3b1-a7c0db77567b" providerId="ADAL" clId="{45D7B93C-127F-4398-A0A8-64F4F2C202FF}" dt="2024-03-27T03:55:31.667" v="94" actId="58"/>
          <ac:spMkLst>
            <pc:docMk/>
            <pc:sldMk cId="458004604" sldId="798"/>
            <ac:spMk id="4" creationId="{B12C9888-9947-60E8-3E4C-F9F86EFCD5FA}"/>
          </ac:spMkLst>
        </pc:spChg>
      </pc:sldChg>
      <pc:sldChg chg="addSp modSp mod">
        <pc:chgData name="Venketeswari Parida" userId="eced7e99-f145-4665-b3b1-a7c0db77567b" providerId="ADAL" clId="{45D7B93C-127F-4398-A0A8-64F4F2C202FF}" dt="2024-03-27T03:38:48.243" v="92" actId="1076"/>
        <pc:sldMkLst>
          <pc:docMk/>
          <pc:sldMk cId="3183806337" sldId="3757"/>
        </pc:sldMkLst>
        <pc:spChg chg="mod">
          <ac:chgData name="Venketeswari Parida" userId="eced7e99-f145-4665-b3b1-a7c0db77567b" providerId="ADAL" clId="{45D7B93C-127F-4398-A0A8-64F4F2C202FF}" dt="2024-03-27T03:38:42.229" v="90" actId="20577"/>
          <ac:spMkLst>
            <pc:docMk/>
            <pc:sldMk cId="3183806337" sldId="3757"/>
            <ac:spMk id="14" creationId="{A881AE7B-A2C4-AB28-BCD6-862AA49C4454}"/>
          </ac:spMkLst>
        </pc:spChg>
        <pc:cxnChg chg="add mod">
          <ac:chgData name="Venketeswari Parida" userId="eced7e99-f145-4665-b3b1-a7c0db77567b" providerId="ADAL" clId="{45D7B93C-127F-4398-A0A8-64F4F2C202FF}" dt="2024-03-27T03:38:45.215" v="91" actId="1076"/>
          <ac:cxnSpMkLst>
            <pc:docMk/>
            <pc:sldMk cId="3183806337" sldId="3757"/>
            <ac:cxnSpMk id="11" creationId="{FE3F8EC4-6605-C3EC-AB79-76FF3AA102AE}"/>
          </ac:cxnSpMkLst>
        </pc:cxnChg>
        <pc:cxnChg chg="mod">
          <ac:chgData name="Venketeswari Parida" userId="eced7e99-f145-4665-b3b1-a7c0db77567b" providerId="ADAL" clId="{45D7B93C-127F-4398-A0A8-64F4F2C202FF}" dt="2024-03-27T03:37:45.890" v="36" actId="1076"/>
          <ac:cxnSpMkLst>
            <pc:docMk/>
            <pc:sldMk cId="3183806337" sldId="3757"/>
            <ac:cxnSpMk id="13" creationId="{DFE2EF9E-A478-9C47-6C13-526CD34E8308}"/>
          </ac:cxnSpMkLst>
        </pc:cxnChg>
        <pc:cxnChg chg="add mod">
          <ac:chgData name="Venketeswari Parida" userId="eced7e99-f145-4665-b3b1-a7c0db77567b" providerId="ADAL" clId="{45D7B93C-127F-4398-A0A8-64F4F2C202FF}" dt="2024-03-27T03:38:48.243" v="92" actId="1076"/>
          <ac:cxnSpMkLst>
            <pc:docMk/>
            <pc:sldMk cId="3183806337" sldId="3757"/>
            <ac:cxnSpMk id="17" creationId="{43F8C381-3A57-DE61-961C-5394863B8E58}"/>
          </ac:cxnSpMkLst>
        </pc:cxnChg>
      </pc:sldChg>
    </pc:docChg>
  </pc:docChgLst>
  <pc:docChgLst>
    <pc:chgData name="Venketeswari Parida" userId="eced7e99-f145-4665-b3b1-a7c0db77567b" providerId="ADAL" clId="{FBB9AC0D-6C44-4786-A903-CCB0908EFE28}"/>
    <pc:docChg chg="undo custSel addSld delSld modSld sldOrd">
      <pc:chgData name="Venketeswari Parida" userId="eced7e99-f145-4665-b3b1-a7c0db77567b" providerId="ADAL" clId="{FBB9AC0D-6C44-4786-A903-CCB0908EFE28}" dt="2024-03-07T08:19:21.288" v="4011" actId="313"/>
      <pc:docMkLst>
        <pc:docMk/>
      </pc:docMkLst>
      <pc:sldChg chg="modSp mod">
        <pc:chgData name="Venketeswari Parida" userId="eced7e99-f145-4665-b3b1-a7c0db77567b" providerId="ADAL" clId="{FBB9AC0D-6C44-4786-A903-CCB0908EFE28}" dt="2024-03-07T08:18:33.766" v="4010" actId="1076"/>
        <pc:sldMkLst>
          <pc:docMk/>
          <pc:sldMk cId="1990294225" sldId="330"/>
        </pc:sldMkLst>
        <pc:spChg chg="mod">
          <ac:chgData name="Venketeswari Parida" userId="eced7e99-f145-4665-b3b1-a7c0db77567b" providerId="ADAL" clId="{FBB9AC0D-6C44-4786-A903-CCB0908EFE28}" dt="2024-03-07T08:18:31.846" v="4009" actId="1076"/>
          <ac:spMkLst>
            <pc:docMk/>
            <pc:sldMk cId="1990294225" sldId="330"/>
            <ac:spMk id="2" creationId="{15AB2D08-196A-5547-853C-B0FBEAF93655}"/>
          </ac:spMkLst>
        </pc:spChg>
        <pc:spChg chg="mod">
          <ac:chgData name="Venketeswari Parida" userId="eced7e99-f145-4665-b3b1-a7c0db77567b" providerId="ADAL" clId="{FBB9AC0D-6C44-4786-A903-CCB0908EFE28}" dt="2024-03-07T08:18:33.766" v="4010" actId="1076"/>
          <ac:spMkLst>
            <pc:docMk/>
            <pc:sldMk cId="1990294225" sldId="330"/>
            <ac:spMk id="3" creationId="{C7372A59-CC63-81E9-728E-5DF1A546CACF}"/>
          </ac:spMkLst>
        </pc:spChg>
      </pc:sldChg>
      <pc:sldChg chg="del">
        <pc:chgData name="Venketeswari Parida" userId="eced7e99-f145-4665-b3b1-a7c0db77567b" providerId="ADAL" clId="{FBB9AC0D-6C44-4786-A903-CCB0908EFE28}" dt="2024-03-07T05:02:35.307" v="2276" actId="47"/>
        <pc:sldMkLst>
          <pc:docMk/>
          <pc:sldMk cId="2574281184" sldId="363"/>
        </pc:sldMkLst>
      </pc:sldChg>
      <pc:sldChg chg="del">
        <pc:chgData name="Venketeswari Parida" userId="eced7e99-f145-4665-b3b1-a7c0db77567b" providerId="ADAL" clId="{FBB9AC0D-6C44-4786-A903-CCB0908EFE28}" dt="2024-03-07T05:02:35.307" v="2276" actId="47"/>
        <pc:sldMkLst>
          <pc:docMk/>
          <pc:sldMk cId="381280200" sldId="364"/>
        </pc:sldMkLst>
      </pc:sldChg>
      <pc:sldChg chg="del">
        <pc:chgData name="Venketeswari Parida" userId="eced7e99-f145-4665-b3b1-a7c0db77567b" providerId="ADAL" clId="{FBB9AC0D-6C44-4786-A903-CCB0908EFE28}" dt="2024-03-07T05:02:35.307" v="2276" actId="47"/>
        <pc:sldMkLst>
          <pc:docMk/>
          <pc:sldMk cId="3607651459" sldId="365"/>
        </pc:sldMkLst>
      </pc:sldChg>
      <pc:sldChg chg="modSp mod">
        <pc:chgData name="Venketeswari Parida" userId="eced7e99-f145-4665-b3b1-a7c0db77567b" providerId="ADAL" clId="{FBB9AC0D-6C44-4786-A903-CCB0908EFE28}" dt="2024-03-07T07:13:04.899" v="3439" actId="14100"/>
        <pc:sldMkLst>
          <pc:docMk/>
          <pc:sldMk cId="2019879490" sldId="404"/>
        </pc:sldMkLst>
        <pc:spChg chg="mod">
          <ac:chgData name="Venketeswari Parida" userId="eced7e99-f145-4665-b3b1-a7c0db77567b" providerId="ADAL" clId="{FBB9AC0D-6C44-4786-A903-CCB0908EFE28}" dt="2024-03-07T07:13:04.899" v="3439" actId="14100"/>
          <ac:spMkLst>
            <pc:docMk/>
            <pc:sldMk cId="2019879490" sldId="404"/>
            <ac:spMk id="3" creationId="{89A85C89-8C19-92A7-4455-165653974C0D}"/>
          </ac:spMkLst>
        </pc:spChg>
        <pc:graphicFrameChg chg="mod">
          <ac:chgData name="Venketeswari Parida" userId="eced7e99-f145-4665-b3b1-a7c0db77567b" providerId="ADAL" clId="{FBB9AC0D-6C44-4786-A903-CCB0908EFE28}" dt="2024-03-07T07:13:00.820" v="3438" actId="1076"/>
          <ac:graphicFrameMkLst>
            <pc:docMk/>
            <pc:sldMk cId="2019879490" sldId="404"/>
            <ac:graphicFrameMk id="7" creationId="{2E2FFB57-5EB8-6AAA-5A5C-BB962C78782B}"/>
          </ac:graphicFrameMkLst>
        </pc:graphicFrameChg>
      </pc:sldChg>
      <pc:sldChg chg="addSp delSp modSp mod">
        <pc:chgData name="Venketeswari Parida" userId="eced7e99-f145-4665-b3b1-a7c0db77567b" providerId="ADAL" clId="{FBB9AC0D-6C44-4786-A903-CCB0908EFE28}" dt="2024-03-07T07:21:02.525" v="3543" actId="27636"/>
        <pc:sldMkLst>
          <pc:docMk/>
          <pc:sldMk cId="2805741335" sldId="409"/>
        </pc:sldMkLst>
        <pc:spChg chg="mod">
          <ac:chgData name="Venketeswari Parida" userId="eced7e99-f145-4665-b3b1-a7c0db77567b" providerId="ADAL" clId="{FBB9AC0D-6C44-4786-A903-CCB0908EFE28}" dt="2024-03-07T07:21:02.525" v="3543" actId="27636"/>
          <ac:spMkLst>
            <pc:docMk/>
            <pc:sldMk cId="2805741335" sldId="409"/>
            <ac:spMk id="3" creationId="{89A85C89-8C19-92A7-4455-165653974C0D}"/>
          </ac:spMkLst>
        </pc:spChg>
        <pc:graphicFrameChg chg="modGraphic">
          <ac:chgData name="Venketeswari Parida" userId="eced7e99-f145-4665-b3b1-a7c0db77567b" providerId="ADAL" clId="{FBB9AC0D-6C44-4786-A903-CCB0908EFE28}" dt="2024-03-07T07:20:16.107" v="3533" actId="20577"/>
          <ac:graphicFrameMkLst>
            <pc:docMk/>
            <pc:sldMk cId="2805741335" sldId="409"/>
            <ac:graphicFrameMk id="8" creationId="{9DBD686D-4AF6-C887-9EDF-B97F85F8F065}"/>
          </ac:graphicFrameMkLst>
        </pc:graphicFrameChg>
        <pc:picChg chg="del">
          <ac:chgData name="Venketeswari Parida" userId="eced7e99-f145-4665-b3b1-a7c0db77567b" providerId="ADAL" clId="{FBB9AC0D-6C44-4786-A903-CCB0908EFE28}" dt="2024-03-07T07:16:30.600" v="3440" actId="478"/>
          <ac:picMkLst>
            <pc:docMk/>
            <pc:sldMk cId="2805741335" sldId="409"/>
            <ac:picMk id="11" creationId="{598A4800-68B0-F254-01EA-0D4B31751509}"/>
          </ac:picMkLst>
        </pc:picChg>
        <pc:cxnChg chg="add del">
          <ac:chgData name="Venketeswari Parida" userId="eced7e99-f145-4665-b3b1-a7c0db77567b" providerId="ADAL" clId="{FBB9AC0D-6C44-4786-A903-CCB0908EFE28}" dt="2024-03-07T07:16:33.113" v="3441" actId="478"/>
          <ac:cxnSpMkLst>
            <pc:docMk/>
            <pc:sldMk cId="2805741335" sldId="409"/>
            <ac:cxnSpMk id="7" creationId="{28340D77-10E1-6B6B-EDF2-82FEE643B011}"/>
          </ac:cxnSpMkLst>
        </pc:cxnChg>
        <pc:cxnChg chg="del">
          <ac:chgData name="Venketeswari Parida" userId="eced7e99-f145-4665-b3b1-a7c0db77567b" providerId="ADAL" clId="{FBB9AC0D-6C44-4786-A903-CCB0908EFE28}" dt="2024-03-07T07:20:08.041" v="3520" actId="478"/>
          <ac:cxnSpMkLst>
            <pc:docMk/>
            <pc:sldMk cId="2805741335" sldId="409"/>
            <ac:cxnSpMk id="10" creationId="{4D3B74AA-D8BB-57FC-D912-A53FC3AB20A0}"/>
          </ac:cxnSpMkLst>
        </pc:cxnChg>
        <pc:cxnChg chg="add del">
          <ac:chgData name="Venketeswari Parida" userId="eced7e99-f145-4665-b3b1-a7c0db77567b" providerId="ADAL" clId="{FBB9AC0D-6C44-4786-A903-CCB0908EFE28}" dt="2024-03-07T07:16:33.818" v="3442" actId="478"/>
          <ac:cxnSpMkLst>
            <pc:docMk/>
            <pc:sldMk cId="2805741335" sldId="409"/>
            <ac:cxnSpMk id="12" creationId="{5765387D-8665-C6FF-3CED-F6960F0484F9}"/>
          </ac:cxnSpMkLst>
        </pc:cxnChg>
      </pc:sldChg>
      <pc:sldChg chg="modSp mod">
        <pc:chgData name="Venketeswari Parida" userId="eced7e99-f145-4665-b3b1-a7c0db77567b" providerId="ADAL" clId="{FBB9AC0D-6C44-4786-A903-CCB0908EFE28}" dt="2024-03-07T06:37:34.322" v="2571" actId="20577"/>
        <pc:sldMkLst>
          <pc:docMk/>
          <pc:sldMk cId="608459637" sldId="411"/>
        </pc:sldMkLst>
        <pc:spChg chg="mod">
          <ac:chgData name="Venketeswari Parida" userId="eced7e99-f145-4665-b3b1-a7c0db77567b" providerId="ADAL" clId="{FBB9AC0D-6C44-4786-A903-CCB0908EFE28}" dt="2024-03-07T06:37:34.322" v="2571" actId="20577"/>
          <ac:spMkLst>
            <pc:docMk/>
            <pc:sldMk cId="608459637" sldId="411"/>
            <ac:spMk id="2" creationId="{F9213D5C-DA33-71E9-8385-6312F567DDD6}"/>
          </ac:spMkLst>
        </pc:spChg>
      </pc:sldChg>
      <pc:sldChg chg="modSp mod modNotesTx">
        <pc:chgData name="Venketeswari Parida" userId="eced7e99-f145-4665-b3b1-a7c0db77567b" providerId="ADAL" clId="{FBB9AC0D-6C44-4786-A903-CCB0908EFE28}" dt="2024-03-07T08:18:06.336" v="4006" actId="20577"/>
        <pc:sldMkLst>
          <pc:docMk/>
          <pc:sldMk cId="3648140400" sldId="415"/>
        </pc:sldMkLst>
        <pc:spChg chg="mod">
          <ac:chgData name="Venketeswari Parida" userId="eced7e99-f145-4665-b3b1-a7c0db77567b" providerId="ADAL" clId="{FBB9AC0D-6C44-4786-A903-CCB0908EFE28}" dt="2024-03-07T04:38:44.971" v="1921" actId="20577"/>
          <ac:spMkLst>
            <pc:docMk/>
            <pc:sldMk cId="3648140400" sldId="415"/>
            <ac:spMk id="2" creationId="{F9213D5C-DA33-71E9-8385-6312F567DDD6}"/>
          </ac:spMkLst>
        </pc:spChg>
        <pc:spChg chg="mod">
          <ac:chgData name="Venketeswari Parida" userId="eced7e99-f145-4665-b3b1-a7c0db77567b" providerId="ADAL" clId="{FBB9AC0D-6C44-4786-A903-CCB0908EFE28}" dt="2024-03-07T07:51:08.077" v="3947" actId="20577"/>
          <ac:spMkLst>
            <pc:docMk/>
            <pc:sldMk cId="3648140400" sldId="415"/>
            <ac:spMk id="9" creationId="{681D368C-13F9-69D0-CB56-5232AB181737}"/>
          </ac:spMkLst>
        </pc:spChg>
      </pc:sldChg>
      <pc:sldChg chg="modSp mod">
        <pc:chgData name="Venketeswari Parida" userId="eced7e99-f145-4665-b3b1-a7c0db77567b" providerId="ADAL" clId="{FBB9AC0D-6C44-4786-A903-CCB0908EFE28}" dt="2024-03-07T04:46:32.206" v="2037" actId="6549"/>
        <pc:sldMkLst>
          <pc:docMk/>
          <pc:sldMk cId="31905972" sldId="419"/>
        </pc:sldMkLst>
        <pc:spChg chg="mod">
          <ac:chgData name="Venketeswari Parida" userId="eced7e99-f145-4665-b3b1-a7c0db77567b" providerId="ADAL" clId="{FBB9AC0D-6C44-4786-A903-CCB0908EFE28}" dt="2024-03-07T04:46:32.206" v="2037" actId="6549"/>
          <ac:spMkLst>
            <pc:docMk/>
            <pc:sldMk cId="31905972" sldId="419"/>
            <ac:spMk id="6" creationId="{C2A51387-ABB9-C639-285C-26230B4FD10A}"/>
          </ac:spMkLst>
        </pc:spChg>
      </pc:sldChg>
      <pc:sldChg chg="modNotesTx">
        <pc:chgData name="Venketeswari Parida" userId="eced7e99-f145-4665-b3b1-a7c0db77567b" providerId="ADAL" clId="{FBB9AC0D-6C44-4786-A903-CCB0908EFE28}" dt="2024-03-07T04:46:58.096" v="2075" actId="20577"/>
        <pc:sldMkLst>
          <pc:docMk/>
          <pc:sldMk cId="2042108848" sldId="421"/>
        </pc:sldMkLst>
      </pc:sldChg>
      <pc:sldChg chg="modSp mod">
        <pc:chgData name="Venketeswari Parida" userId="eced7e99-f145-4665-b3b1-a7c0db77567b" providerId="ADAL" clId="{FBB9AC0D-6C44-4786-A903-CCB0908EFE28}" dt="2024-03-07T04:50:17.306" v="2078" actId="20577"/>
        <pc:sldMkLst>
          <pc:docMk/>
          <pc:sldMk cId="2815994747" sldId="422"/>
        </pc:sldMkLst>
        <pc:spChg chg="mod">
          <ac:chgData name="Venketeswari Parida" userId="eced7e99-f145-4665-b3b1-a7c0db77567b" providerId="ADAL" clId="{FBB9AC0D-6C44-4786-A903-CCB0908EFE28}" dt="2024-03-07T04:50:17.306" v="2078" actId="20577"/>
          <ac:spMkLst>
            <pc:docMk/>
            <pc:sldMk cId="2815994747" sldId="422"/>
            <ac:spMk id="3" creationId="{89A85C89-8C19-92A7-4455-165653974C0D}"/>
          </ac:spMkLst>
        </pc:spChg>
      </pc:sldChg>
      <pc:sldChg chg="addSp modSp mod">
        <pc:chgData name="Venketeswari Parida" userId="eced7e99-f145-4665-b3b1-a7c0db77567b" providerId="ADAL" clId="{FBB9AC0D-6C44-4786-A903-CCB0908EFE28}" dt="2024-03-07T07:44:57.097" v="3868" actId="1076"/>
        <pc:sldMkLst>
          <pc:docMk/>
          <pc:sldMk cId="511238680" sldId="423"/>
        </pc:sldMkLst>
        <pc:spChg chg="mod">
          <ac:chgData name="Venketeswari Parida" userId="eced7e99-f145-4665-b3b1-a7c0db77567b" providerId="ADAL" clId="{FBB9AC0D-6C44-4786-A903-CCB0908EFE28}" dt="2024-03-07T07:05:33.933" v="3155" actId="13926"/>
          <ac:spMkLst>
            <pc:docMk/>
            <pc:sldMk cId="511238680" sldId="423"/>
            <ac:spMk id="2" creationId="{F9213D5C-DA33-71E9-8385-6312F567DDD6}"/>
          </ac:spMkLst>
        </pc:spChg>
        <pc:spChg chg="mod">
          <ac:chgData name="Venketeswari Parida" userId="eced7e99-f145-4665-b3b1-a7c0db77567b" providerId="ADAL" clId="{FBB9AC0D-6C44-4786-A903-CCB0908EFE28}" dt="2024-03-07T07:44:57.097" v="3868" actId="1076"/>
          <ac:spMkLst>
            <pc:docMk/>
            <pc:sldMk cId="511238680" sldId="423"/>
            <ac:spMk id="3" creationId="{89A85C89-8C19-92A7-4455-165653974C0D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11" creationId="{AE624A07-E4A5-8C18-2762-2B6B25660A50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16" creationId="{BCDE50E2-8427-8C6A-D312-2E02BFFC8CA8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17" creationId="{05138D1B-77B8-6BB0-5425-D5278C36E789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19" creationId="{903722A9-6EDB-8370-7ED8-150B8DA7E903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21" creationId="{806C69DC-367E-9B03-4A35-3B50B82B38F6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22" creationId="{0C12F6B3-1439-B284-C9FA-A8ADC6A96A67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27" creationId="{8DF5B0FB-1EBB-6CC9-77A0-0798E165A219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28" creationId="{3FC80835-6430-3E22-8E4A-BB081DABA9E2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30" creationId="{4E4964E2-21AE-555C-3393-EAB1DBCA9B81}"/>
          </ac:spMkLst>
        </pc:spChg>
        <pc:spChg chg="add 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32" creationId="{8BE6F93D-F73B-B035-A443-DC9F9A5910B2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35" creationId="{86ADA34B-24A5-102E-5E45-ABE42ABD9D45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40" creationId="{E9E69B38-638E-C88B-1155-BDA307FCF882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42" creationId="{1F1AB41B-DDB4-A1EC-B51A-96D12C8124D9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43" creationId="{5D6E324B-79BF-C505-D9BD-827821ABE197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47" creationId="{59EBEFB2-801C-A798-A839-B023580975A7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49" creationId="{0DBED952-790F-6DB6-D5AE-0726EC2B2E31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50" creationId="{EE263836-1396-35FE-1E09-3EE2556630A0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51" creationId="{9D4A1197-13B8-B16F-0F8C-AF53DA71C3CF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52" creationId="{A63DC9EC-9FB9-DE2F-ED47-58220AF60B36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55" creationId="{417CFCC3-EBD7-06F3-FED6-8FB7DD0E23D8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58" creationId="{5C5304D4-0AA0-9540-39FD-DAA95DCD3106}"/>
          </ac:spMkLst>
        </pc:spChg>
        <pc:spChg chg="mod">
          <ac:chgData name="Venketeswari Parida" userId="eced7e99-f145-4665-b3b1-a7c0db77567b" providerId="ADAL" clId="{FBB9AC0D-6C44-4786-A903-CCB0908EFE28}" dt="2024-03-07T07:43:57.340" v="3864" actId="120"/>
          <ac:spMkLst>
            <pc:docMk/>
            <pc:sldMk cId="511238680" sldId="423"/>
            <ac:spMk id="59" creationId="{BEDB9AC3-2F5D-99B4-C286-3B0C5EDA2EDC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61" creationId="{BA60D47B-39B1-D5FB-5274-A1A2F2D94F47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63" creationId="{EB3E2E81-511D-8CAA-7520-697D733F806D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64" creationId="{D5F689D5-A03B-154D-239B-FEED4AF3110A}"/>
          </ac:spMkLst>
        </pc:spChg>
        <pc:spChg chg="mod">
          <ac:chgData name="Venketeswari Parida" userId="eced7e99-f145-4665-b3b1-a7c0db77567b" providerId="ADAL" clId="{FBB9AC0D-6C44-4786-A903-CCB0908EFE28}" dt="2024-03-07T07:39:43.779" v="3858" actId="571"/>
          <ac:spMkLst>
            <pc:docMk/>
            <pc:sldMk cId="511238680" sldId="423"/>
            <ac:spMk id="65" creationId="{F8D44122-A41F-E49A-E79B-1CECAE44B3D4}"/>
          </ac:spMkLst>
        </pc:spChg>
        <pc:grpChg chg="add mod">
          <ac:chgData name="Venketeswari Parida" userId="eced7e99-f145-4665-b3b1-a7c0db77567b" providerId="ADAL" clId="{FBB9AC0D-6C44-4786-A903-CCB0908EFE28}" dt="2024-03-07T07:39:24.406" v="3772" actId="164"/>
          <ac:grpSpMkLst>
            <pc:docMk/>
            <pc:sldMk cId="511238680" sldId="423"/>
            <ac:grpSpMk id="6" creationId="{A8F9EC9E-ED13-7BA5-7918-1FF9A00AB5E5}"/>
          </ac:grpSpMkLst>
        </pc:grpChg>
        <pc:grpChg chg="add mod">
          <ac:chgData name="Venketeswari Parida" userId="eced7e99-f145-4665-b3b1-a7c0db77567b" providerId="ADAL" clId="{FBB9AC0D-6C44-4786-A903-CCB0908EFE28}" dt="2024-03-07T07:39:24.406" v="3772" actId="164"/>
          <ac:grpSpMkLst>
            <pc:docMk/>
            <pc:sldMk cId="511238680" sldId="423"/>
            <ac:grpSpMk id="7" creationId="{D99E6A2B-9FEE-3E1F-9D8D-DC9396D45C25}"/>
          </ac:grpSpMkLst>
        </pc:grpChg>
        <pc:grpChg chg="add mod">
          <ac:chgData name="Venketeswari Parida" userId="eced7e99-f145-4665-b3b1-a7c0db77567b" providerId="ADAL" clId="{FBB9AC0D-6C44-4786-A903-CCB0908EFE28}" dt="2024-03-07T07:39:47.260" v="3859" actId="164"/>
          <ac:grpSpMkLst>
            <pc:docMk/>
            <pc:sldMk cId="511238680" sldId="423"/>
            <ac:grpSpMk id="8" creationId="{6775CF07-4CDA-5E3A-DF63-2FFE9C6A8862}"/>
          </ac:grpSpMkLst>
        </pc:grpChg>
        <pc:grpChg chg="add mod">
          <ac:chgData name="Venketeswari Parida" userId="eced7e99-f145-4665-b3b1-a7c0db77567b" providerId="ADAL" clId="{FBB9AC0D-6C44-4786-A903-CCB0908EFE28}" dt="2024-03-07T07:39:43.779" v="3858" actId="571"/>
          <ac:grpSpMkLst>
            <pc:docMk/>
            <pc:sldMk cId="511238680" sldId="423"/>
            <ac:grpSpMk id="10" creationId="{3B2EDF29-ABCF-84CB-BA2B-534FF26E06BE}"/>
          </ac:grpSpMkLst>
        </pc:grpChg>
        <pc:grpChg chg="mod">
          <ac:chgData name="Venketeswari Parida" userId="eced7e99-f145-4665-b3b1-a7c0db77567b" providerId="ADAL" clId="{FBB9AC0D-6C44-4786-A903-CCB0908EFE28}" dt="2024-03-07T07:39:47.260" v="3859" actId="164"/>
          <ac:grpSpMkLst>
            <pc:docMk/>
            <pc:sldMk cId="511238680" sldId="423"/>
            <ac:grpSpMk id="23" creationId="{F90DE2BF-9F0D-5517-3DCD-BB46A3F8AD4D}"/>
          </ac:grpSpMkLst>
        </pc:grpChg>
        <pc:grpChg chg="mod">
          <ac:chgData name="Venketeswari Parida" userId="eced7e99-f145-4665-b3b1-a7c0db77567b" providerId="ADAL" clId="{FBB9AC0D-6C44-4786-A903-CCB0908EFE28}" dt="2024-03-07T07:39:43.779" v="3858" actId="571"/>
          <ac:grpSpMkLst>
            <pc:docMk/>
            <pc:sldMk cId="511238680" sldId="423"/>
            <ac:grpSpMk id="24" creationId="{AB33BC65-57ED-25C8-6C08-D195B5EEA793}"/>
          </ac:grpSpMkLst>
        </pc:grpChg>
        <pc:grpChg chg="mod">
          <ac:chgData name="Venketeswari Parida" userId="eced7e99-f145-4665-b3b1-a7c0db77567b" providerId="ADAL" clId="{FBB9AC0D-6C44-4786-A903-CCB0908EFE28}" dt="2024-03-07T07:39:43.779" v="3858" actId="571"/>
          <ac:grpSpMkLst>
            <pc:docMk/>
            <pc:sldMk cId="511238680" sldId="423"/>
            <ac:grpSpMk id="26" creationId="{430570B0-0965-68C9-B378-B68A58CB3A90}"/>
          </ac:grpSpMkLst>
        </pc:grpChg>
        <pc:grpChg chg="add mod">
          <ac:chgData name="Venketeswari Parida" userId="eced7e99-f145-4665-b3b1-a7c0db77567b" providerId="ADAL" clId="{FBB9AC0D-6C44-4786-A903-CCB0908EFE28}" dt="2024-03-07T07:39:43.779" v="3858" actId="571"/>
          <ac:grpSpMkLst>
            <pc:docMk/>
            <pc:sldMk cId="511238680" sldId="423"/>
            <ac:grpSpMk id="34" creationId="{D1B8EA46-60A1-D044-8445-E0216FF9F19E}"/>
          </ac:grpSpMkLst>
        </pc:grpChg>
        <pc:grpChg chg="mod">
          <ac:chgData name="Venketeswari Parida" userId="eced7e99-f145-4665-b3b1-a7c0db77567b" providerId="ADAL" clId="{FBB9AC0D-6C44-4786-A903-CCB0908EFE28}" dt="2024-03-07T07:39:43.779" v="3858" actId="571"/>
          <ac:grpSpMkLst>
            <pc:docMk/>
            <pc:sldMk cId="511238680" sldId="423"/>
            <ac:grpSpMk id="37" creationId="{4CA60F38-67FF-F3CB-E0D9-110DE1CD0E77}"/>
          </ac:grpSpMkLst>
        </pc:grpChg>
        <pc:grpChg chg="mod">
          <ac:chgData name="Venketeswari Parida" userId="eced7e99-f145-4665-b3b1-a7c0db77567b" providerId="ADAL" clId="{FBB9AC0D-6C44-4786-A903-CCB0908EFE28}" dt="2024-03-07T07:39:43.779" v="3858" actId="571"/>
          <ac:grpSpMkLst>
            <pc:docMk/>
            <pc:sldMk cId="511238680" sldId="423"/>
            <ac:grpSpMk id="38" creationId="{630BEBD1-A36B-42BC-D50D-075DC793E339}"/>
          </ac:grpSpMkLst>
        </pc:grpChg>
        <pc:grpChg chg="mod">
          <ac:chgData name="Venketeswari Parida" userId="eced7e99-f145-4665-b3b1-a7c0db77567b" providerId="ADAL" clId="{FBB9AC0D-6C44-4786-A903-CCB0908EFE28}" dt="2024-03-07T07:39:17.798" v="3771" actId="164"/>
          <ac:grpSpMkLst>
            <pc:docMk/>
            <pc:sldMk cId="511238680" sldId="423"/>
            <ac:grpSpMk id="53" creationId="{BA58A676-42A8-F34D-45E9-291CADD82867}"/>
          </ac:grpSpMkLst>
        </pc:grpChg>
        <pc:grpChg chg="mod">
          <ac:chgData name="Venketeswari Parida" userId="eced7e99-f145-4665-b3b1-a7c0db77567b" providerId="ADAL" clId="{FBB9AC0D-6C44-4786-A903-CCB0908EFE28}" dt="2024-03-07T07:39:43.779" v="3858" actId="571"/>
          <ac:grpSpMkLst>
            <pc:docMk/>
            <pc:sldMk cId="511238680" sldId="423"/>
            <ac:grpSpMk id="60" creationId="{2486D4F9-CCF2-4081-8853-BD2932108FBA}"/>
          </ac:grpSpMkLst>
        </pc:grpChg>
        <pc:grpChg chg="add mod">
          <ac:chgData name="Venketeswari Parida" userId="eced7e99-f145-4665-b3b1-a7c0db77567b" providerId="ADAL" clId="{FBB9AC0D-6C44-4786-A903-CCB0908EFE28}" dt="2024-03-07T07:43:49.485" v="3862" actId="14100"/>
          <ac:grpSpMkLst>
            <pc:docMk/>
            <pc:sldMk cId="511238680" sldId="423"/>
            <ac:grpSpMk id="66" creationId="{6735959A-5DAD-6B9A-3317-5E96754270F6}"/>
          </ac:grpSpMkLst>
        </pc:grpChg>
        <pc:cxnChg chg="mod">
          <ac:chgData name="Venketeswari Parida" userId="eced7e99-f145-4665-b3b1-a7c0db77567b" providerId="ADAL" clId="{FBB9AC0D-6C44-4786-A903-CCB0908EFE28}" dt="2024-03-07T07:39:06.708" v="3770" actId="164"/>
          <ac:cxnSpMkLst>
            <pc:docMk/>
            <pc:sldMk cId="511238680" sldId="423"/>
            <ac:cxnSpMk id="9" creationId="{7A84D477-849A-4C19-D964-A88E8813A8AE}"/>
          </ac:cxnSpMkLst>
        </pc:cxnChg>
        <pc:cxnChg chg="mod">
          <ac:chgData name="Venketeswari Parida" userId="eced7e99-f145-4665-b3b1-a7c0db77567b" providerId="ADAL" clId="{FBB9AC0D-6C44-4786-A903-CCB0908EFE28}" dt="2024-03-07T07:39:06.708" v="3770" actId="164"/>
          <ac:cxnSpMkLst>
            <pc:docMk/>
            <pc:sldMk cId="511238680" sldId="423"/>
            <ac:cxnSpMk id="13" creationId="{8FF28101-E498-D59E-445D-3CFDBE1B9AF8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25" creationId="{01E7BD45-70B0-B2BB-5B3A-501270123585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29" creationId="{67E16E63-E60C-51AD-1BC1-66D8FE18B312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31" creationId="{FFCFA48A-177B-349A-084D-08CC99D3E6D9}"/>
          </ac:cxnSpMkLst>
        </pc:cxnChg>
        <pc:cxnChg chg="mod">
          <ac:chgData name="Venketeswari Parida" userId="eced7e99-f145-4665-b3b1-a7c0db77567b" providerId="ADAL" clId="{FBB9AC0D-6C44-4786-A903-CCB0908EFE28}" dt="2024-03-07T07:39:06.708" v="3770" actId="164"/>
          <ac:cxnSpMkLst>
            <pc:docMk/>
            <pc:sldMk cId="511238680" sldId="423"/>
            <ac:cxnSpMk id="33" creationId="{7DDFCEDF-044E-16F0-FECD-858046ECC5A5}"/>
          </ac:cxnSpMkLst>
        </pc:cxnChg>
        <pc:cxnChg chg="mod">
          <ac:chgData name="Venketeswari Parida" userId="eced7e99-f145-4665-b3b1-a7c0db77567b" providerId="ADAL" clId="{FBB9AC0D-6C44-4786-A903-CCB0908EFE28}" dt="2024-03-07T07:39:06.708" v="3770" actId="164"/>
          <ac:cxnSpMkLst>
            <pc:docMk/>
            <pc:sldMk cId="511238680" sldId="423"/>
            <ac:cxnSpMk id="36" creationId="{F8F7E606-C606-FB4D-E5CD-8D1B046FEC5E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39" creationId="{F7712681-5123-6EE5-BB12-55A7286CBAF0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41" creationId="{59A80B4E-4F81-C096-CE8D-AC5A44EB2E14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44" creationId="{F97D8408-CEDE-97EF-B877-D440C2C2BCB2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45" creationId="{19E7ECB3-03E4-5F75-DD2A-DF505A0CD83B}"/>
          </ac:cxnSpMkLst>
        </pc:cxnChg>
        <pc:cxnChg chg="mod">
          <ac:chgData name="Venketeswari Parida" userId="eced7e99-f145-4665-b3b1-a7c0db77567b" providerId="ADAL" clId="{FBB9AC0D-6C44-4786-A903-CCB0908EFE28}" dt="2024-03-07T07:39:06.708" v="3770" actId="164"/>
          <ac:cxnSpMkLst>
            <pc:docMk/>
            <pc:sldMk cId="511238680" sldId="423"/>
            <ac:cxnSpMk id="46" creationId="{632C751B-428B-5077-B609-C120FCB57950}"/>
          </ac:cxnSpMkLst>
        </pc:cxnChg>
        <pc:cxnChg chg="mod">
          <ac:chgData name="Venketeswari Parida" userId="eced7e99-f145-4665-b3b1-a7c0db77567b" providerId="ADAL" clId="{FBB9AC0D-6C44-4786-A903-CCB0908EFE28}" dt="2024-03-07T07:39:06.708" v="3770" actId="164"/>
          <ac:cxnSpMkLst>
            <pc:docMk/>
            <pc:sldMk cId="511238680" sldId="423"/>
            <ac:cxnSpMk id="48" creationId="{71CA8EBC-6EE2-A872-FCDE-9B23C5B08B05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54" creationId="{560A6C66-53C4-1332-FE21-3985A868DF55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56" creationId="{11FECD6B-A4AD-B77B-DBCE-5DE1D2D6DC2A}"/>
          </ac:cxnSpMkLst>
        </pc:cxnChg>
        <pc:cxnChg chg="mod">
          <ac:chgData name="Venketeswari Parida" userId="eced7e99-f145-4665-b3b1-a7c0db77567b" providerId="ADAL" clId="{FBB9AC0D-6C44-4786-A903-CCB0908EFE28}" dt="2024-03-07T07:39:17.798" v="3771" actId="164"/>
          <ac:cxnSpMkLst>
            <pc:docMk/>
            <pc:sldMk cId="511238680" sldId="423"/>
            <ac:cxnSpMk id="57" creationId="{A5F9303A-5CB1-287F-EA35-38997DC81C58}"/>
          </ac:cxnSpMkLst>
        </pc:cxnChg>
        <pc:cxnChg chg="mod">
          <ac:chgData name="Venketeswari Parida" userId="eced7e99-f145-4665-b3b1-a7c0db77567b" providerId="ADAL" clId="{FBB9AC0D-6C44-4786-A903-CCB0908EFE28}" dt="2024-03-07T07:39:43.779" v="3858" actId="571"/>
          <ac:cxnSpMkLst>
            <pc:docMk/>
            <pc:sldMk cId="511238680" sldId="423"/>
            <ac:cxnSpMk id="62" creationId="{750F5E88-986D-4AB8-6BA2-0F3C7193E11E}"/>
          </ac:cxnSpMkLst>
        </pc:cxnChg>
      </pc:sldChg>
      <pc:sldChg chg="del">
        <pc:chgData name="Venketeswari Parida" userId="eced7e99-f145-4665-b3b1-a7c0db77567b" providerId="ADAL" clId="{FBB9AC0D-6C44-4786-A903-CCB0908EFE28}" dt="2024-03-07T05:02:35.307" v="2276" actId="47"/>
        <pc:sldMkLst>
          <pc:docMk/>
          <pc:sldMk cId="3694858407" sldId="426"/>
        </pc:sldMkLst>
      </pc:sldChg>
      <pc:sldChg chg="modSp mod">
        <pc:chgData name="Venketeswari Parida" userId="eced7e99-f145-4665-b3b1-a7c0db77567b" providerId="ADAL" clId="{FBB9AC0D-6C44-4786-A903-CCB0908EFE28}" dt="2024-03-07T06:37:12.903" v="2568" actId="1076"/>
        <pc:sldMkLst>
          <pc:docMk/>
          <pc:sldMk cId="1041864462" sldId="430"/>
        </pc:sldMkLst>
        <pc:spChg chg="mod">
          <ac:chgData name="Venketeswari Parida" userId="eced7e99-f145-4665-b3b1-a7c0db77567b" providerId="ADAL" clId="{FBB9AC0D-6C44-4786-A903-CCB0908EFE28}" dt="2024-03-07T06:37:12.903" v="2568" actId="1076"/>
          <ac:spMkLst>
            <pc:docMk/>
            <pc:sldMk cId="1041864462" sldId="430"/>
            <ac:spMk id="2" creationId="{F9213D5C-DA33-71E9-8385-6312F567DDD6}"/>
          </ac:spMkLst>
        </pc:spChg>
        <pc:spChg chg="mod">
          <ac:chgData name="Venketeswari Parida" userId="eced7e99-f145-4665-b3b1-a7c0db77567b" providerId="ADAL" clId="{FBB9AC0D-6C44-4786-A903-CCB0908EFE28}" dt="2024-03-07T04:33:36.613" v="1786" actId="58"/>
          <ac:spMkLst>
            <pc:docMk/>
            <pc:sldMk cId="1041864462" sldId="430"/>
            <ac:spMk id="15" creationId="{A042E3EE-E90D-E43A-FFDF-323655BD334B}"/>
          </ac:spMkLst>
        </pc:spChg>
      </pc:sldChg>
      <pc:sldChg chg="delSp modSp mod">
        <pc:chgData name="Venketeswari Parida" userId="eced7e99-f145-4665-b3b1-a7c0db77567b" providerId="ADAL" clId="{FBB9AC0D-6C44-4786-A903-CCB0908EFE28}" dt="2024-03-07T04:38:36.576" v="1905" actId="478"/>
        <pc:sldMkLst>
          <pc:docMk/>
          <pc:sldMk cId="3613537474" sldId="432"/>
        </pc:sldMkLst>
        <pc:spChg chg="mod">
          <ac:chgData name="Venketeswari Parida" userId="eced7e99-f145-4665-b3b1-a7c0db77567b" providerId="ADAL" clId="{FBB9AC0D-6C44-4786-A903-CCB0908EFE28}" dt="2024-03-07T04:38:34.229" v="1904"/>
          <ac:spMkLst>
            <pc:docMk/>
            <pc:sldMk cId="3613537474" sldId="432"/>
            <ac:spMk id="2" creationId="{40955D2B-4937-BDF3-48F4-BCB2246DD149}"/>
          </ac:spMkLst>
        </pc:spChg>
        <pc:spChg chg="del">
          <ac:chgData name="Venketeswari Parida" userId="eced7e99-f145-4665-b3b1-a7c0db77567b" providerId="ADAL" clId="{FBB9AC0D-6C44-4786-A903-CCB0908EFE28}" dt="2024-03-07T04:38:36.576" v="1905" actId="478"/>
          <ac:spMkLst>
            <pc:docMk/>
            <pc:sldMk cId="3613537474" sldId="432"/>
            <ac:spMk id="6" creationId="{DCCB895D-1075-86EA-4BFB-478E789389B0}"/>
          </ac:spMkLst>
        </pc:spChg>
      </pc:sldChg>
      <pc:sldChg chg="modSp mod modNotesTx">
        <pc:chgData name="Venketeswari Parida" userId="eced7e99-f145-4665-b3b1-a7c0db77567b" providerId="ADAL" clId="{FBB9AC0D-6C44-4786-A903-CCB0908EFE28}" dt="2024-03-07T07:55:24.996" v="3956" actId="6549"/>
        <pc:sldMkLst>
          <pc:docMk/>
          <pc:sldMk cId="2578873984" sldId="789"/>
        </pc:sldMkLst>
        <pc:spChg chg="mod">
          <ac:chgData name="Venketeswari Parida" userId="eced7e99-f145-4665-b3b1-a7c0db77567b" providerId="ADAL" clId="{FBB9AC0D-6C44-4786-A903-CCB0908EFE28}" dt="2024-03-07T07:55:24.996" v="3956" actId="6549"/>
          <ac:spMkLst>
            <pc:docMk/>
            <pc:sldMk cId="2578873984" sldId="789"/>
            <ac:spMk id="9" creationId="{4639973C-E8ED-60E1-2EBE-8C9588EBB6EA}"/>
          </ac:spMkLst>
        </pc:spChg>
      </pc:sldChg>
      <pc:sldChg chg="modSp mod">
        <pc:chgData name="Venketeswari Parida" userId="eced7e99-f145-4665-b3b1-a7c0db77567b" providerId="ADAL" clId="{FBB9AC0D-6C44-4786-A903-CCB0908EFE28}" dt="2024-03-07T07:56:06.523" v="3960" actId="20577"/>
        <pc:sldMkLst>
          <pc:docMk/>
          <pc:sldMk cId="1012911910" sldId="794"/>
        </pc:sldMkLst>
        <pc:spChg chg="mod">
          <ac:chgData name="Venketeswari Parida" userId="eced7e99-f145-4665-b3b1-a7c0db77567b" providerId="ADAL" clId="{FBB9AC0D-6C44-4786-A903-CCB0908EFE28}" dt="2024-03-07T04:24:29.086" v="1692" actId="20577"/>
          <ac:spMkLst>
            <pc:docMk/>
            <pc:sldMk cId="1012911910" sldId="794"/>
            <ac:spMk id="2" creationId="{F727C375-258C-1A07-F247-F9E52C85CC23}"/>
          </ac:spMkLst>
        </pc:spChg>
        <pc:spChg chg="mod">
          <ac:chgData name="Venketeswari Parida" userId="eced7e99-f145-4665-b3b1-a7c0db77567b" providerId="ADAL" clId="{FBB9AC0D-6C44-4786-A903-CCB0908EFE28}" dt="2024-03-07T07:56:06.523" v="3960" actId="20577"/>
          <ac:spMkLst>
            <pc:docMk/>
            <pc:sldMk cId="1012911910" sldId="794"/>
            <ac:spMk id="3" creationId="{33D4D55C-4112-844F-3DE5-EEE40F27FB94}"/>
          </ac:spMkLst>
        </pc:spChg>
        <pc:graphicFrameChg chg="modGraphic">
          <ac:chgData name="Venketeswari Parida" userId="eced7e99-f145-4665-b3b1-a7c0db77567b" providerId="ADAL" clId="{FBB9AC0D-6C44-4786-A903-CCB0908EFE28}" dt="2024-03-07T04:25:19.661" v="1704" actId="20577"/>
          <ac:graphicFrameMkLst>
            <pc:docMk/>
            <pc:sldMk cId="1012911910" sldId="794"/>
            <ac:graphicFrameMk id="7" creationId="{4F813986-C87D-B1FD-2F8E-DD6E73CAFC58}"/>
          </ac:graphicFrameMkLst>
        </pc:graphicFrameChg>
      </pc:sldChg>
      <pc:sldChg chg="addSp modSp mod">
        <pc:chgData name="Venketeswari Parida" userId="eced7e99-f145-4665-b3b1-a7c0db77567b" providerId="ADAL" clId="{FBB9AC0D-6C44-4786-A903-CCB0908EFE28}" dt="2024-03-07T03:53:29.787" v="813" actId="20577"/>
        <pc:sldMkLst>
          <pc:docMk/>
          <pc:sldMk cId="723210394" sldId="797"/>
        </pc:sldMkLst>
        <pc:spChg chg="add mod">
          <ac:chgData name="Venketeswari Parida" userId="eced7e99-f145-4665-b3b1-a7c0db77567b" providerId="ADAL" clId="{FBB9AC0D-6C44-4786-A903-CCB0908EFE28}" dt="2024-03-07T03:53:29.787" v="813" actId="20577"/>
          <ac:spMkLst>
            <pc:docMk/>
            <pc:sldMk cId="723210394" sldId="797"/>
            <ac:spMk id="3" creationId="{673B9463-7252-3D7F-AED1-F4115F4DD9FA}"/>
          </ac:spMkLst>
        </pc:spChg>
      </pc:sldChg>
      <pc:sldChg chg="addSp modSp mod modNotesTx">
        <pc:chgData name="Venketeswari Parida" userId="eced7e99-f145-4665-b3b1-a7c0db77567b" providerId="ADAL" clId="{FBB9AC0D-6C44-4786-A903-CCB0908EFE28}" dt="2024-03-07T08:00:44.188" v="3970" actId="14100"/>
        <pc:sldMkLst>
          <pc:docMk/>
          <pc:sldMk cId="458004604" sldId="798"/>
        </pc:sldMkLst>
        <pc:spChg chg="mod">
          <ac:chgData name="Venketeswari Parida" userId="eced7e99-f145-4665-b3b1-a7c0db77567b" providerId="ADAL" clId="{FBB9AC0D-6C44-4786-A903-CCB0908EFE28}" dt="2024-03-07T07:57:29.192" v="3961" actId="14100"/>
          <ac:spMkLst>
            <pc:docMk/>
            <pc:sldMk cId="458004604" sldId="798"/>
            <ac:spMk id="3" creationId="{DC209F53-A85D-5FE1-7BC3-FE0B40AB73C8}"/>
          </ac:spMkLst>
        </pc:spChg>
        <pc:spChg chg="mod">
          <ac:chgData name="Venketeswari Parida" userId="eced7e99-f145-4665-b3b1-a7c0db77567b" providerId="ADAL" clId="{FBB9AC0D-6C44-4786-A903-CCB0908EFE28}" dt="2024-03-07T08:00:44.188" v="3970" actId="14100"/>
          <ac:spMkLst>
            <pc:docMk/>
            <pc:sldMk cId="458004604" sldId="798"/>
            <ac:spMk id="4" creationId="{B12C9888-9947-60E8-3E4C-F9F86EFCD5FA}"/>
          </ac:spMkLst>
        </pc:spChg>
        <pc:spChg chg="add mod">
          <ac:chgData name="Venketeswari Parida" userId="eced7e99-f145-4665-b3b1-a7c0db77567b" providerId="ADAL" clId="{FBB9AC0D-6C44-4786-A903-CCB0908EFE28}" dt="2024-03-07T07:07:50.002" v="3367" actId="20577"/>
          <ac:spMkLst>
            <pc:docMk/>
            <pc:sldMk cId="458004604" sldId="798"/>
            <ac:spMk id="7" creationId="{139F978F-5CEB-FF7E-C25D-022B5295B9A6}"/>
          </ac:spMkLst>
        </pc:spChg>
        <pc:graphicFrameChg chg="mod modGraphic">
          <ac:chgData name="Venketeswari Parida" userId="eced7e99-f145-4665-b3b1-a7c0db77567b" providerId="ADAL" clId="{FBB9AC0D-6C44-4786-A903-CCB0908EFE28}" dt="2024-03-07T07:07:30.017" v="3345" actId="1076"/>
          <ac:graphicFrameMkLst>
            <pc:docMk/>
            <pc:sldMk cId="458004604" sldId="798"/>
            <ac:graphicFrameMk id="11" creationId="{7CEDE825-7A22-A000-828A-472DE67371EE}"/>
          </ac:graphicFrameMkLst>
        </pc:graphicFrameChg>
      </pc:sldChg>
      <pc:sldChg chg="addSp delSp modSp mod modNotesTx">
        <pc:chgData name="Venketeswari Parida" userId="eced7e99-f145-4665-b3b1-a7c0db77567b" providerId="ADAL" clId="{FBB9AC0D-6C44-4786-A903-CCB0908EFE28}" dt="2024-03-07T08:19:21.288" v="4011" actId="313"/>
        <pc:sldMkLst>
          <pc:docMk/>
          <pc:sldMk cId="3434211911" sldId="3740"/>
        </pc:sldMkLst>
        <pc:spChg chg="mod">
          <ac:chgData name="Venketeswari Parida" userId="eced7e99-f145-4665-b3b1-a7c0db77567b" providerId="ADAL" clId="{FBB9AC0D-6C44-4786-A903-CCB0908EFE28}" dt="2024-03-07T04:15:52.946" v="1370" actId="1076"/>
          <ac:spMkLst>
            <pc:docMk/>
            <pc:sldMk cId="3434211911" sldId="3740"/>
            <ac:spMk id="3" creationId="{4C53A3A8-0C7F-83AD-BF3D-7110936D939B}"/>
          </ac:spMkLst>
        </pc:spChg>
        <pc:spChg chg="mod">
          <ac:chgData name="Venketeswari Parida" userId="eced7e99-f145-4665-b3b1-a7c0db77567b" providerId="ADAL" clId="{FBB9AC0D-6C44-4786-A903-CCB0908EFE28}" dt="2024-03-07T04:31:54.507" v="1779" actId="58"/>
          <ac:spMkLst>
            <pc:docMk/>
            <pc:sldMk cId="3434211911" sldId="3740"/>
            <ac:spMk id="13" creationId="{47E8BCA5-D89A-33C8-4BEF-CF10078DE194}"/>
          </ac:spMkLst>
        </pc:spChg>
        <pc:spChg chg="mod">
          <ac:chgData name="Venketeswari Parida" userId="eced7e99-f145-4665-b3b1-a7c0db77567b" providerId="ADAL" clId="{FBB9AC0D-6C44-4786-A903-CCB0908EFE28}" dt="2024-03-07T07:10:02.424" v="3437" actId="20577"/>
          <ac:spMkLst>
            <pc:docMk/>
            <pc:sldMk cId="3434211911" sldId="3740"/>
            <ac:spMk id="14" creationId="{9C6ACDDE-36B7-C667-3F95-B6EBEA5CCDBB}"/>
          </ac:spMkLst>
        </pc:spChg>
        <pc:spChg chg="mod">
          <ac:chgData name="Venketeswari Parida" userId="eced7e99-f145-4665-b3b1-a7c0db77567b" providerId="ADAL" clId="{FBB9AC0D-6C44-4786-A903-CCB0908EFE28}" dt="2024-03-07T04:32:04.699" v="1780" actId="1076"/>
          <ac:spMkLst>
            <pc:docMk/>
            <pc:sldMk cId="3434211911" sldId="3740"/>
            <ac:spMk id="18" creationId="{E94A672C-71D8-BF5E-D9C5-BCCB113392BB}"/>
          </ac:spMkLst>
        </pc:spChg>
        <pc:spChg chg="mod">
          <ac:chgData name="Venketeswari Parida" userId="eced7e99-f145-4665-b3b1-a7c0db77567b" providerId="ADAL" clId="{FBB9AC0D-6C44-4786-A903-CCB0908EFE28}" dt="2024-03-07T04:31:37.806" v="1775" actId="58"/>
          <ac:spMkLst>
            <pc:docMk/>
            <pc:sldMk cId="3434211911" sldId="3740"/>
            <ac:spMk id="54" creationId="{D3156776-4BAD-A853-5C2A-E5FF9F023390}"/>
          </ac:spMkLst>
        </pc:spChg>
        <pc:spChg chg="mod">
          <ac:chgData name="Venketeswari Parida" userId="eced7e99-f145-4665-b3b1-a7c0db77567b" providerId="ADAL" clId="{FBB9AC0D-6C44-4786-A903-CCB0908EFE28}" dt="2024-03-07T04:31:28.324" v="1766" actId="58"/>
          <ac:spMkLst>
            <pc:docMk/>
            <pc:sldMk cId="3434211911" sldId="3740"/>
            <ac:spMk id="55" creationId="{A5984656-A5CF-8423-C19D-DA8C04EF4266}"/>
          </ac:spMkLst>
        </pc:spChg>
        <pc:spChg chg="mod">
          <ac:chgData name="Venketeswari Parida" userId="eced7e99-f145-4665-b3b1-a7c0db77567b" providerId="ADAL" clId="{FBB9AC0D-6C44-4786-A903-CCB0908EFE28}" dt="2024-03-07T04:29:39.997" v="1736" actId="113"/>
          <ac:spMkLst>
            <pc:docMk/>
            <pc:sldMk cId="3434211911" sldId="3740"/>
            <ac:spMk id="80" creationId="{2A7DCB63-0FC2-B2DC-D0CA-1A1AD815E3D0}"/>
          </ac:spMkLst>
        </pc:spChg>
        <pc:spChg chg="mod">
          <ac:chgData name="Venketeswari Parida" userId="eced7e99-f145-4665-b3b1-a7c0db77567b" providerId="ADAL" clId="{FBB9AC0D-6C44-4786-A903-CCB0908EFE28}" dt="2024-03-07T04:29:48.668" v="1737" actId="113"/>
          <ac:spMkLst>
            <pc:docMk/>
            <pc:sldMk cId="3434211911" sldId="3740"/>
            <ac:spMk id="97" creationId="{C5D3187C-1C1D-A2A0-6872-06751D2982FB}"/>
          </ac:spMkLst>
        </pc:spChg>
        <pc:spChg chg="mod">
          <ac:chgData name="Venketeswari Parida" userId="eced7e99-f145-4665-b3b1-a7c0db77567b" providerId="ADAL" clId="{FBB9AC0D-6C44-4786-A903-CCB0908EFE28}" dt="2024-03-07T04:15:49.622" v="1369" actId="1076"/>
          <ac:spMkLst>
            <pc:docMk/>
            <pc:sldMk cId="3434211911" sldId="3740"/>
            <ac:spMk id="110" creationId="{8B9D767B-9D17-B6FB-651D-DB6360018997}"/>
          </ac:spMkLst>
        </pc:spChg>
        <pc:spChg chg="mod">
          <ac:chgData name="Venketeswari Parida" userId="eced7e99-f145-4665-b3b1-a7c0db77567b" providerId="ADAL" clId="{FBB9AC0D-6C44-4786-A903-CCB0908EFE28}" dt="2024-03-07T04:17:05.854" v="1493" actId="1076"/>
          <ac:spMkLst>
            <pc:docMk/>
            <pc:sldMk cId="3434211911" sldId="3740"/>
            <ac:spMk id="129" creationId="{2E9F52C7-0C66-DF10-1B85-ADE82F054314}"/>
          </ac:spMkLst>
        </pc:spChg>
        <pc:spChg chg="mod">
          <ac:chgData name="Venketeswari Parida" userId="eced7e99-f145-4665-b3b1-a7c0db77567b" providerId="ADAL" clId="{FBB9AC0D-6C44-4786-A903-CCB0908EFE28}" dt="2024-03-07T04:30:27.650" v="1752" actId="1035"/>
          <ac:spMkLst>
            <pc:docMk/>
            <pc:sldMk cId="3434211911" sldId="3740"/>
            <ac:spMk id="182" creationId="{9B25F5D6-F49A-4B8E-9656-0D0FBA14F4AA}"/>
          </ac:spMkLst>
        </pc:spChg>
        <pc:graphicFrameChg chg="modGraphic">
          <ac:chgData name="Venketeswari Parida" userId="eced7e99-f145-4665-b3b1-a7c0db77567b" providerId="ADAL" clId="{FBB9AC0D-6C44-4786-A903-CCB0908EFE28}" dt="2024-03-07T04:16:24.825" v="1471" actId="13926"/>
          <ac:graphicFrameMkLst>
            <pc:docMk/>
            <pc:sldMk cId="3434211911" sldId="3740"/>
            <ac:graphicFrameMk id="87" creationId="{22A991C5-8CF6-AB5E-7027-A86D2D7C5D78}"/>
          </ac:graphicFrameMkLst>
        </pc:graphicFrameChg>
        <pc:picChg chg="add del mod">
          <ac:chgData name="Venketeswari Parida" userId="eced7e99-f145-4665-b3b1-a7c0db77567b" providerId="ADAL" clId="{FBB9AC0D-6C44-4786-A903-CCB0908EFE28}" dt="2024-03-07T07:19:40.482" v="3499" actId="478"/>
          <ac:picMkLst>
            <pc:docMk/>
            <pc:sldMk cId="3434211911" sldId="3740"/>
            <ac:picMk id="72" creationId="{D6CF569E-E462-21A3-4AAF-B7C946AE2FA8}"/>
          </ac:picMkLst>
        </pc:picChg>
        <pc:cxnChg chg="mod">
          <ac:chgData name="Venketeswari Parida" userId="eced7e99-f145-4665-b3b1-a7c0db77567b" providerId="ADAL" clId="{FBB9AC0D-6C44-4786-A903-CCB0908EFE28}" dt="2024-03-07T04:15:49.622" v="1369" actId="1076"/>
          <ac:cxnSpMkLst>
            <pc:docMk/>
            <pc:sldMk cId="3434211911" sldId="3740"/>
            <ac:cxnSpMk id="112" creationId="{4BCBA4B8-67A8-F6D6-154C-A56E258B6C70}"/>
          </ac:cxnSpMkLst>
        </pc:cxnChg>
        <pc:cxnChg chg="mod">
          <ac:chgData name="Venketeswari Parida" userId="eced7e99-f145-4665-b3b1-a7c0db77567b" providerId="ADAL" clId="{FBB9AC0D-6C44-4786-A903-CCB0908EFE28}" dt="2024-03-07T04:27:13.248" v="1732" actId="14100"/>
          <ac:cxnSpMkLst>
            <pc:docMk/>
            <pc:sldMk cId="3434211911" sldId="3740"/>
            <ac:cxnSpMk id="115" creationId="{A04A3408-2C73-C0C5-512F-4B59314346EE}"/>
          </ac:cxnSpMkLst>
        </pc:cxnChg>
        <pc:cxnChg chg="mod">
          <ac:chgData name="Venketeswari Parida" userId="eced7e99-f145-4665-b3b1-a7c0db77567b" providerId="ADAL" clId="{FBB9AC0D-6C44-4786-A903-CCB0908EFE28}" dt="2024-03-07T04:27:08.098" v="1731" actId="1037"/>
          <ac:cxnSpMkLst>
            <pc:docMk/>
            <pc:sldMk cId="3434211911" sldId="3740"/>
            <ac:cxnSpMk id="122" creationId="{F4CA700D-7BF0-26FF-B3EC-E24359FF1BF2}"/>
          </ac:cxnSpMkLst>
        </pc:cxnChg>
        <pc:cxnChg chg="mod">
          <ac:chgData name="Venketeswari Parida" userId="eced7e99-f145-4665-b3b1-a7c0db77567b" providerId="ADAL" clId="{FBB9AC0D-6C44-4786-A903-CCB0908EFE28}" dt="2024-03-07T04:17:01.556" v="1492" actId="1037"/>
          <ac:cxnSpMkLst>
            <pc:docMk/>
            <pc:sldMk cId="3434211911" sldId="3740"/>
            <ac:cxnSpMk id="128" creationId="{5ACF363C-CEA7-728A-521E-AA47D449905A}"/>
          </ac:cxnSpMkLst>
        </pc:cxnChg>
        <pc:cxnChg chg="mod">
          <ac:chgData name="Venketeswari Parida" userId="eced7e99-f145-4665-b3b1-a7c0db77567b" providerId="ADAL" clId="{FBB9AC0D-6C44-4786-A903-CCB0908EFE28}" dt="2024-03-07T04:31:04.772" v="1759" actId="14100"/>
          <ac:cxnSpMkLst>
            <pc:docMk/>
            <pc:sldMk cId="3434211911" sldId="3740"/>
            <ac:cxnSpMk id="178" creationId="{8654A2E4-CB40-5DC7-B7C9-7FC1FC87A0E6}"/>
          </ac:cxnSpMkLst>
        </pc:cxnChg>
        <pc:cxnChg chg="mod">
          <ac:chgData name="Venketeswari Parida" userId="eced7e99-f145-4665-b3b1-a7c0db77567b" providerId="ADAL" clId="{FBB9AC0D-6C44-4786-A903-CCB0908EFE28}" dt="2024-03-07T04:17:10.886" v="1494" actId="14100"/>
          <ac:cxnSpMkLst>
            <pc:docMk/>
            <pc:sldMk cId="3434211911" sldId="3740"/>
            <ac:cxnSpMk id="188" creationId="{793A10AD-88FE-F5BC-EF78-C565038DC2FF}"/>
          </ac:cxnSpMkLst>
        </pc:cxnChg>
      </pc:sldChg>
      <pc:sldChg chg="modSp mod">
        <pc:chgData name="Venketeswari Parida" userId="eced7e99-f145-4665-b3b1-a7c0db77567b" providerId="ADAL" clId="{FBB9AC0D-6C44-4786-A903-CCB0908EFE28}" dt="2024-03-07T04:19:04.727" v="1602" actId="14100"/>
        <pc:sldMkLst>
          <pc:docMk/>
          <pc:sldMk cId="4152209980" sldId="3745"/>
        </pc:sldMkLst>
        <pc:picChg chg="mod">
          <ac:chgData name="Venketeswari Parida" userId="eced7e99-f145-4665-b3b1-a7c0db77567b" providerId="ADAL" clId="{FBB9AC0D-6C44-4786-A903-CCB0908EFE28}" dt="2024-03-07T04:19:04.727" v="1602" actId="14100"/>
          <ac:picMkLst>
            <pc:docMk/>
            <pc:sldMk cId="4152209980" sldId="3745"/>
            <ac:picMk id="6" creationId="{1155CEA8-576D-A689-6206-241E390B130C}"/>
          </ac:picMkLst>
        </pc:picChg>
      </pc:sldChg>
      <pc:sldChg chg="addSp delSp modSp mod">
        <pc:chgData name="Venketeswari Parida" userId="eced7e99-f145-4665-b3b1-a7c0db77567b" providerId="ADAL" clId="{FBB9AC0D-6C44-4786-A903-CCB0908EFE28}" dt="2024-03-07T04:33:01.225" v="1784" actId="1076"/>
        <pc:sldMkLst>
          <pc:docMk/>
          <pc:sldMk cId="601296868" sldId="3747"/>
        </pc:sldMkLst>
        <pc:picChg chg="del">
          <ac:chgData name="Venketeswari Parida" userId="eced7e99-f145-4665-b3b1-a7c0db77567b" providerId="ADAL" clId="{FBB9AC0D-6C44-4786-A903-CCB0908EFE28}" dt="2024-03-07T04:28:22.213" v="1733" actId="478"/>
          <ac:picMkLst>
            <pc:docMk/>
            <pc:sldMk cId="601296868" sldId="3747"/>
            <ac:picMk id="6" creationId="{F90FECF9-35B5-AE7C-DC3D-E81D3656AFDE}"/>
          </ac:picMkLst>
        </pc:picChg>
        <pc:picChg chg="add del mod">
          <ac:chgData name="Venketeswari Parida" userId="eced7e99-f145-4665-b3b1-a7c0db77567b" providerId="ADAL" clId="{FBB9AC0D-6C44-4786-A903-CCB0908EFE28}" dt="2024-03-07T04:32:56.811" v="1781" actId="478"/>
          <ac:picMkLst>
            <pc:docMk/>
            <pc:sldMk cId="601296868" sldId="3747"/>
            <ac:picMk id="8" creationId="{510E596E-1923-8975-45F1-F34C1F434938}"/>
          </ac:picMkLst>
        </pc:picChg>
        <pc:picChg chg="add mod">
          <ac:chgData name="Venketeswari Parida" userId="eced7e99-f145-4665-b3b1-a7c0db77567b" providerId="ADAL" clId="{FBB9AC0D-6C44-4786-A903-CCB0908EFE28}" dt="2024-03-07T04:33:01.225" v="1784" actId="1076"/>
          <ac:picMkLst>
            <pc:docMk/>
            <pc:sldMk cId="601296868" sldId="3747"/>
            <ac:picMk id="10" creationId="{8CA87EEF-7CCA-0402-3964-5B9E387EF6FD}"/>
          </ac:picMkLst>
        </pc:picChg>
      </pc:sldChg>
      <pc:sldChg chg="modSp mod">
        <pc:chgData name="Venketeswari Parida" userId="eced7e99-f145-4665-b3b1-a7c0db77567b" providerId="ADAL" clId="{FBB9AC0D-6C44-4786-A903-CCB0908EFE28}" dt="2024-03-07T06:39:00.441" v="2668" actId="207"/>
        <pc:sldMkLst>
          <pc:docMk/>
          <pc:sldMk cId="4172615413" sldId="3748"/>
        </pc:sldMkLst>
        <pc:spChg chg="mod">
          <ac:chgData name="Venketeswari Parida" userId="eced7e99-f145-4665-b3b1-a7c0db77567b" providerId="ADAL" clId="{FBB9AC0D-6C44-4786-A903-CCB0908EFE28}" dt="2024-03-07T06:39:00.441" v="2668" actId="207"/>
          <ac:spMkLst>
            <pc:docMk/>
            <pc:sldMk cId="4172615413" sldId="3748"/>
            <ac:spMk id="7" creationId="{41EBBD13-04ED-7638-D8A6-FF1F7B9A4021}"/>
          </ac:spMkLst>
        </pc:spChg>
      </pc:sldChg>
      <pc:sldChg chg="delSp mod">
        <pc:chgData name="Venketeswari Parida" userId="eced7e99-f145-4665-b3b1-a7c0db77567b" providerId="ADAL" clId="{FBB9AC0D-6C44-4786-A903-CCB0908EFE28}" dt="2024-03-07T05:02:11.087" v="2275" actId="478"/>
        <pc:sldMkLst>
          <pc:docMk/>
          <pc:sldMk cId="2323531686" sldId="3750"/>
        </pc:sldMkLst>
        <pc:spChg chg="del">
          <ac:chgData name="Venketeswari Parida" userId="eced7e99-f145-4665-b3b1-a7c0db77567b" providerId="ADAL" clId="{FBB9AC0D-6C44-4786-A903-CCB0908EFE28}" dt="2024-03-07T05:02:11.087" v="2275" actId="478"/>
          <ac:spMkLst>
            <pc:docMk/>
            <pc:sldMk cId="2323531686" sldId="3750"/>
            <ac:spMk id="4" creationId="{BAA1F919-B4BF-2E8C-3622-7F2319C697EA}"/>
          </ac:spMkLst>
        </pc:spChg>
      </pc:sldChg>
      <pc:sldChg chg="del">
        <pc:chgData name="Venketeswari Parida" userId="eced7e99-f145-4665-b3b1-a7c0db77567b" providerId="ADAL" clId="{FBB9AC0D-6C44-4786-A903-CCB0908EFE28}" dt="2024-03-07T05:02:35.307" v="2276" actId="47"/>
        <pc:sldMkLst>
          <pc:docMk/>
          <pc:sldMk cId="935461056" sldId="3754"/>
        </pc:sldMkLst>
      </pc:sldChg>
      <pc:sldChg chg="addSp delSp modSp mod modNotesTx">
        <pc:chgData name="Venketeswari Parida" userId="eced7e99-f145-4665-b3b1-a7c0db77567b" providerId="ADAL" clId="{FBB9AC0D-6C44-4786-A903-CCB0908EFE28}" dt="2024-03-07T05:01:03.991" v="2274" actId="1076"/>
        <pc:sldMkLst>
          <pc:docMk/>
          <pc:sldMk cId="3183806337" sldId="3757"/>
        </pc:sldMkLst>
        <pc:spChg chg="mod">
          <ac:chgData name="Venketeswari Parida" userId="eced7e99-f145-4665-b3b1-a7c0db77567b" providerId="ADAL" clId="{FBB9AC0D-6C44-4786-A903-CCB0908EFE28}" dt="2024-03-07T04:43:20.075" v="1968" actId="20577"/>
          <ac:spMkLst>
            <pc:docMk/>
            <pc:sldMk cId="3183806337" sldId="3757"/>
            <ac:spMk id="14" creationId="{A881AE7B-A2C4-AB28-BCD6-862AA49C4454}"/>
          </ac:spMkLst>
        </pc:spChg>
        <pc:spChg chg="add del mod">
          <ac:chgData name="Venketeswari Parida" userId="eced7e99-f145-4665-b3b1-a7c0db77567b" providerId="ADAL" clId="{FBB9AC0D-6C44-4786-A903-CCB0908EFE28}" dt="2024-03-07T05:00:47.115" v="2239" actId="478"/>
          <ac:spMkLst>
            <pc:docMk/>
            <pc:sldMk cId="3183806337" sldId="3757"/>
            <ac:spMk id="18" creationId="{EC11DC42-389C-71C1-04F2-F1BF23055ED7}"/>
          </ac:spMkLst>
        </pc:spChg>
        <pc:picChg chg="add mod">
          <ac:chgData name="Venketeswari Parida" userId="eced7e99-f145-4665-b3b1-a7c0db77567b" providerId="ADAL" clId="{FBB9AC0D-6C44-4786-A903-CCB0908EFE28}" dt="2024-03-07T04:42:01.723" v="1942"/>
          <ac:picMkLst>
            <pc:docMk/>
            <pc:sldMk cId="3183806337" sldId="3757"/>
            <ac:picMk id="6" creationId="{ED03ABD5-3B0A-4B4B-670A-5DA2B6EDCED0}"/>
          </ac:picMkLst>
        </pc:picChg>
        <pc:picChg chg="add mod">
          <ac:chgData name="Venketeswari Parida" userId="eced7e99-f145-4665-b3b1-a7c0db77567b" providerId="ADAL" clId="{FBB9AC0D-6C44-4786-A903-CCB0908EFE28}" dt="2024-03-07T05:01:03.991" v="2274" actId="1076"/>
          <ac:picMkLst>
            <pc:docMk/>
            <pc:sldMk cId="3183806337" sldId="3757"/>
            <ac:picMk id="17" creationId="{1B34B2C0-7987-1A60-5614-87C3A3021DCA}"/>
          </ac:picMkLst>
        </pc:picChg>
        <pc:cxnChg chg="mod">
          <ac:chgData name="Venketeswari Parida" userId="eced7e99-f145-4665-b3b1-a7c0db77567b" providerId="ADAL" clId="{FBB9AC0D-6C44-4786-A903-CCB0908EFE28}" dt="2024-03-07T04:44:41.081" v="2010" actId="1037"/>
          <ac:cxnSpMkLst>
            <pc:docMk/>
            <pc:sldMk cId="3183806337" sldId="3757"/>
            <ac:cxnSpMk id="12" creationId="{72AD593B-2A12-76B8-C642-939B6EDC774A}"/>
          </ac:cxnSpMkLst>
        </pc:cxnChg>
        <pc:cxnChg chg="mod">
          <ac:chgData name="Venketeswari Parida" userId="eced7e99-f145-4665-b3b1-a7c0db77567b" providerId="ADAL" clId="{FBB9AC0D-6C44-4786-A903-CCB0908EFE28}" dt="2024-03-07T04:44:58.464" v="2027" actId="1038"/>
          <ac:cxnSpMkLst>
            <pc:docMk/>
            <pc:sldMk cId="3183806337" sldId="3757"/>
            <ac:cxnSpMk id="13" creationId="{DFE2EF9E-A478-9C47-6C13-526CD34E8308}"/>
          </ac:cxnSpMkLst>
        </pc:cxnChg>
        <pc:cxnChg chg="mod">
          <ac:chgData name="Venketeswari Parida" userId="eced7e99-f145-4665-b3b1-a7c0db77567b" providerId="ADAL" clId="{FBB9AC0D-6C44-4786-A903-CCB0908EFE28}" dt="2024-03-07T04:45:25.508" v="2035" actId="1037"/>
          <ac:cxnSpMkLst>
            <pc:docMk/>
            <pc:sldMk cId="3183806337" sldId="3757"/>
            <ac:cxnSpMk id="15" creationId="{01AB7777-D6A8-F2D0-4749-9D6F2EC553C5}"/>
          </ac:cxnSpMkLst>
        </pc:cxnChg>
        <pc:cxnChg chg="mod">
          <ac:chgData name="Venketeswari Parida" userId="eced7e99-f145-4665-b3b1-a7c0db77567b" providerId="ADAL" clId="{FBB9AC0D-6C44-4786-A903-CCB0908EFE28}" dt="2024-03-07T04:44:48.748" v="2022" actId="1037"/>
          <ac:cxnSpMkLst>
            <pc:docMk/>
            <pc:sldMk cId="3183806337" sldId="3757"/>
            <ac:cxnSpMk id="16" creationId="{74F06247-0E87-2E0A-5114-B91FD5A1ABBC}"/>
          </ac:cxnSpMkLst>
        </pc:cxnChg>
      </pc:sldChg>
      <pc:sldChg chg="modSp mod">
        <pc:chgData name="Venketeswari Parida" userId="eced7e99-f145-4665-b3b1-a7c0db77567b" providerId="ADAL" clId="{FBB9AC0D-6C44-4786-A903-CCB0908EFE28}" dt="2024-03-07T07:49:28.857" v="3918" actId="27636"/>
        <pc:sldMkLst>
          <pc:docMk/>
          <pc:sldMk cId="1193936726" sldId="3758"/>
        </pc:sldMkLst>
        <pc:spChg chg="mod">
          <ac:chgData name="Venketeswari Parida" userId="eced7e99-f145-4665-b3b1-a7c0db77567b" providerId="ADAL" clId="{FBB9AC0D-6C44-4786-A903-CCB0908EFE28}" dt="2024-03-07T06:54:52.787" v="2888" actId="14100"/>
          <ac:spMkLst>
            <pc:docMk/>
            <pc:sldMk cId="1193936726" sldId="3758"/>
            <ac:spMk id="2" creationId="{4EC63BFC-1C1B-D359-DA04-E4ABC345B3DD}"/>
          </ac:spMkLst>
        </pc:spChg>
        <pc:spChg chg="mod">
          <ac:chgData name="Venketeswari Parida" userId="eced7e99-f145-4665-b3b1-a7c0db77567b" providerId="ADAL" clId="{FBB9AC0D-6C44-4786-A903-CCB0908EFE28}" dt="2024-03-07T07:49:28.857" v="3918" actId="27636"/>
          <ac:spMkLst>
            <pc:docMk/>
            <pc:sldMk cId="1193936726" sldId="3758"/>
            <ac:spMk id="12" creationId="{67C79347-28D1-9002-4025-20A7778B7286}"/>
          </ac:spMkLst>
        </pc:spChg>
        <pc:spChg chg="mod">
          <ac:chgData name="Venketeswari Parida" userId="eced7e99-f145-4665-b3b1-a7c0db77567b" providerId="ADAL" clId="{FBB9AC0D-6C44-4786-A903-CCB0908EFE28}" dt="2024-03-07T07:49:28.855" v="3917" actId="27636"/>
          <ac:spMkLst>
            <pc:docMk/>
            <pc:sldMk cId="1193936726" sldId="3758"/>
            <ac:spMk id="13" creationId="{064A445F-A7E9-7706-0D13-C9851464D609}"/>
          </ac:spMkLst>
        </pc:spChg>
      </pc:sldChg>
      <pc:sldChg chg="del">
        <pc:chgData name="Venketeswari Parida" userId="eced7e99-f145-4665-b3b1-a7c0db77567b" providerId="ADAL" clId="{FBB9AC0D-6C44-4786-A903-CCB0908EFE28}" dt="2024-03-07T05:02:35.307" v="2276" actId="47"/>
        <pc:sldMkLst>
          <pc:docMk/>
          <pc:sldMk cId="1395093833" sldId="3761"/>
        </pc:sldMkLst>
      </pc:sldChg>
      <pc:sldChg chg="modSp mod">
        <pc:chgData name="Venketeswari Parida" userId="eced7e99-f145-4665-b3b1-a7c0db77567b" providerId="ADAL" clId="{FBB9AC0D-6C44-4786-A903-CCB0908EFE28}" dt="2024-03-07T07:53:32.376" v="3948" actId="1076"/>
        <pc:sldMkLst>
          <pc:docMk/>
          <pc:sldMk cId="2308226685" sldId="3762"/>
        </pc:sldMkLst>
        <pc:spChg chg="mod">
          <ac:chgData name="Venketeswari Parida" userId="eced7e99-f145-4665-b3b1-a7c0db77567b" providerId="ADAL" clId="{FBB9AC0D-6C44-4786-A903-CCB0908EFE28}" dt="2024-03-07T07:00:16.164" v="3149" actId="27636"/>
          <ac:spMkLst>
            <pc:docMk/>
            <pc:sldMk cId="2308226685" sldId="3762"/>
            <ac:spMk id="2" creationId="{903B98A5-F9A0-A627-199F-B10F5C0F856C}"/>
          </ac:spMkLst>
        </pc:spChg>
        <pc:spChg chg="mod">
          <ac:chgData name="Venketeswari Parida" userId="eced7e99-f145-4665-b3b1-a7c0db77567b" providerId="ADAL" clId="{FBB9AC0D-6C44-4786-A903-CCB0908EFE28}" dt="2024-03-07T07:53:32.376" v="3948" actId="1076"/>
          <ac:spMkLst>
            <pc:docMk/>
            <pc:sldMk cId="2308226685" sldId="3762"/>
            <ac:spMk id="3" creationId="{11578299-8C9E-67A1-B1F4-68FCFFA149EC}"/>
          </ac:spMkLst>
        </pc:spChg>
        <pc:graphicFrameChg chg="mod modGraphic">
          <ac:chgData name="Venketeswari Parida" userId="eced7e99-f145-4665-b3b1-a7c0db77567b" providerId="ADAL" clId="{FBB9AC0D-6C44-4786-A903-CCB0908EFE28}" dt="2024-03-07T07:50:43.984" v="3921" actId="20577"/>
          <ac:graphicFrameMkLst>
            <pc:docMk/>
            <pc:sldMk cId="2308226685" sldId="3762"/>
            <ac:graphicFrameMk id="6" creationId="{2080EC2D-DAB6-76BA-1851-7B372FC13A28}"/>
          </ac:graphicFrameMkLst>
        </pc:graphicFrameChg>
      </pc:sldChg>
      <pc:sldChg chg="modSp del mod">
        <pc:chgData name="Venketeswari Parida" userId="eced7e99-f145-4665-b3b1-a7c0db77567b" providerId="ADAL" clId="{FBB9AC0D-6C44-4786-A903-CCB0908EFE28}" dt="2024-03-07T06:41:29.699" v="2700" actId="47"/>
        <pc:sldMkLst>
          <pc:docMk/>
          <pc:sldMk cId="3480146474" sldId="3769"/>
        </pc:sldMkLst>
        <pc:spChg chg="mod">
          <ac:chgData name="Venketeswari Parida" userId="eced7e99-f145-4665-b3b1-a7c0db77567b" providerId="ADAL" clId="{FBB9AC0D-6C44-4786-A903-CCB0908EFE28}" dt="2024-03-07T06:30:39.636" v="2341" actId="1076"/>
          <ac:spMkLst>
            <pc:docMk/>
            <pc:sldMk cId="3480146474" sldId="3769"/>
            <ac:spMk id="7" creationId="{D36F7D7B-3978-8887-BC8F-0239F74D7DF2}"/>
          </ac:spMkLst>
        </pc:spChg>
        <pc:spChg chg="mod">
          <ac:chgData name="Venketeswari Parida" userId="eced7e99-f145-4665-b3b1-a7c0db77567b" providerId="ADAL" clId="{FBB9AC0D-6C44-4786-A903-CCB0908EFE28}" dt="2024-03-07T06:29:59.592" v="2340" actId="20577"/>
          <ac:spMkLst>
            <pc:docMk/>
            <pc:sldMk cId="3480146474" sldId="3769"/>
            <ac:spMk id="8" creationId="{51CE65B2-9BA6-DE89-8684-9D053AB133AF}"/>
          </ac:spMkLst>
        </pc:spChg>
      </pc:sldChg>
      <pc:sldChg chg="addSp delSp modSp del mod">
        <pc:chgData name="Venketeswari Parida" userId="eced7e99-f145-4665-b3b1-a7c0db77567b" providerId="ADAL" clId="{FBB9AC0D-6C44-4786-A903-CCB0908EFE28}" dt="2024-03-07T07:31:31.633" v="3768" actId="47"/>
        <pc:sldMkLst>
          <pc:docMk/>
          <pc:sldMk cId="3464891329" sldId="3771"/>
        </pc:sldMkLst>
        <pc:spChg chg="add del mod">
          <ac:chgData name="Venketeswari Parida" userId="eced7e99-f145-4665-b3b1-a7c0db77567b" providerId="ADAL" clId="{FBB9AC0D-6C44-4786-A903-CCB0908EFE28}" dt="2024-03-07T02:10:09.360" v="8" actId="478"/>
          <ac:spMkLst>
            <pc:docMk/>
            <pc:sldMk cId="3464891329" sldId="3771"/>
            <ac:spMk id="3" creationId="{76CD30F5-E0FA-5F26-95C9-BE810265EAAA}"/>
          </ac:spMkLst>
        </pc:spChg>
        <pc:spChg chg="add mod">
          <ac:chgData name="Venketeswari Parida" userId="eced7e99-f145-4665-b3b1-a7c0db77567b" providerId="ADAL" clId="{FBB9AC0D-6C44-4786-A903-CCB0908EFE28}" dt="2024-03-07T02:09:51.371" v="3"/>
          <ac:spMkLst>
            <pc:docMk/>
            <pc:sldMk cId="3464891329" sldId="3771"/>
            <ac:spMk id="7" creationId="{8B26EA99-4BB9-6927-C458-342981F2AC76}"/>
          </ac:spMkLst>
        </pc:spChg>
        <pc:spChg chg="add mod">
          <ac:chgData name="Venketeswari Parida" userId="eced7e99-f145-4665-b3b1-a7c0db77567b" providerId="ADAL" clId="{FBB9AC0D-6C44-4786-A903-CCB0908EFE28}" dt="2024-03-07T02:10:01.181" v="5"/>
          <ac:spMkLst>
            <pc:docMk/>
            <pc:sldMk cId="3464891329" sldId="3771"/>
            <ac:spMk id="9" creationId="{2DFDB8DB-FDA7-FBF0-123C-074C0CC22CD8}"/>
          </ac:spMkLst>
        </pc:spChg>
        <pc:spChg chg="add mod">
          <ac:chgData name="Venketeswari Parida" userId="eced7e99-f145-4665-b3b1-a7c0db77567b" providerId="ADAL" clId="{FBB9AC0D-6C44-4786-A903-CCB0908EFE28}" dt="2024-03-07T02:10:06.001" v="7"/>
          <ac:spMkLst>
            <pc:docMk/>
            <pc:sldMk cId="3464891329" sldId="3771"/>
            <ac:spMk id="11" creationId="{46779747-2C86-C6E0-67AA-0B3C8C53F53A}"/>
          </ac:spMkLst>
        </pc:spChg>
        <pc:spChg chg="add mod">
          <ac:chgData name="Venketeswari Parida" userId="eced7e99-f145-4665-b3b1-a7c0db77567b" providerId="ADAL" clId="{FBB9AC0D-6C44-4786-A903-CCB0908EFE28}" dt="2024-03-07T02:10:25.312" v="14"/>
          <ac:spMkLst>
            <pc:docMk/>
            <pc:sldMk cId="3464891329" sldId="3771"/>
            <ac:spMk id="13" creationId="{890B9C00-A1BD-8800-EEB4-3E81AA49FB2C}"/>
          </ac:spMkLst>
        </pc:spChg>
        <pc:spChg chg="add mod">
          <ac:chgData name="Venketeswari Parida" userId="eced7e99-f145-4665-b3b1-a7c0db77567b" providerId="ADAL" clId="{FBB9AC0D-6C44-4786-A903-CCB0908EFE28}" dt="2024-03-07T02:10:23.297" v="12"/>
          <ac:spMkLst>
            <pc:docMk/>
            <pc:sldMk cId="3464891329" sldId="3771"/>
            <ac:spMk id="15" creationId="{F7D21D12-6B7E-C2BF-9CD7-A56856C6A10F}"/>
          </ac:spMkLst>
        </pc:spChg>
        <pc:spChg chg="add del mod">
          <ac:chgData name="Venketeswari Parida" userId="eced7e99-f145-4665-b3b1-a7c0db77567b" providerId="ADAL" clId="{FBB9AC0D-6C44-4786-A903-CCB0908EFE28}" dt="2024-03-07T02:10:34.298" v="17" actId="478"/>
          <ac:spMkLst>
            <pc:docMk/>
            <pc:sldMk cId="3464891329" sldId="3771"/>
            <ac:spMk id="17" creationId="{D9A86910-1521-8C7E-3B74-57CB183AD37C}"/>
          </ac:spMkLst>
        </pc:spChg>
        <pc:spChg chg="add mod">
          <ac:chgData name="Venketeswari Parida" userId="eced7e99-f145-4665-b3b1-a7c0db77567b" providerId="ADAL" clId="{FBB9AC0D-6C44-4786-A903-CCB0908EFE28}" dt="2024-03-07T06:35:10.449" v="2549" actId="20577"/>
          <ac:spMkLst>
            <pc:docMk/>
            <pc:sldMk cId="3464891329" sldId="3771"/>
            <ac:spMk id="19" creationId="{4A286F76-9FFD-D105-7CFA-10DCCD917150}"/>
          </ac:spMkLst>
        </pc:spChg>
        <pc:graphicFrameChg chg="add mod">
          <ac:chgData name="Venketeswari Parida" userId="eced7e99-f145-4665-b3b1-a7c0db77567b" providerId="ADAL" clId="{FBB9AC0D-6C44-4786-A903-CCB0908EFE28}" dt="2024-03-07T02:09:51.371" v="3"/>
          <ac:graphicFrameMkLst>
            <pc:docMk/>
            <pc:sldMk cId="3464891329" sldId="3771"/>
            <ac:graphicFrameMk id="6" creationId="{4B707C5F-5051-81E3-5B4F-E24D15ACD56C}"/>
          </ac:graphicFrameMkLst>
        </pc:graphicFrameChg>
        <pc:graphicFrameChg chg="add mod">
          <ac:chgData name="Venketeswari Parida" userId="eced7e99-f145-4665-b3b1-a7c0db77567b" providerId="ADAL" clId="{FBB9AC0D-6C44-4786-A903-CCB0908EFE28}" dt="2024-03-07T02:10:01.181" v="5"/>
          <ac:graphicFrameMkLst>
            <pc:docMk/>
            <pc:sldMk cId="3464891329" sldId="3771"/>
            <ac:graphicFrameMk id="8" creationId="{D8E65C95-5692-3FAF-43A9-401B95372648}"/>
          </ac:graphicFrameMkLst>
        </pc:graphicFrameChg>
        <pc:graphicFrameChg chg="add mod">
          <ac:chgData name="Venketeswari Parida" userId="eced7e99-f145-4665-b3b1-a7c0db77567b" providerId="ADAL" clId="{FBB9AC0D-6C44-4786-A903-CCB0908EFE28}" dt="2024-03-07T02:10:06.001" v="7"/>
          <ac:graphicFrameMkLst>
            <pc:docMk/>
            <pc:sldMk cId="3464891329" sldId="3771"/>
            <ac:graphicFrameMk id="10" creationId="{D4BB3E1E-C223-0DD2-8F83-78EA11AEDA7E}"/>
          </ac:graphicFrameMkLst>
        </pc:graphicFrameChg>
        <pc:graphicFrameChg chg="add mod">
          <ac:chgData name="Venketeswari Parida" userId="eced7e99-f145-4665-b3b1-a7c0db77567b" providerId="ADAL" clId="{FBB9AC0D-6C44-4786-A903-CCB0908EFE28}" dt="2024-03-07T02:10:23.796" v="13" actId="1076"/>
          <ac:graphicFrameMkLst>
            <pc:docMk/>
            <pc:sldMk cId="3464891329" sldId="3771"/>
            <ac:graphicFrameMk id="12" creationId="{514CE618-E3E2-5D21-AEA0-B4BEF50C618E}"/>
          </ac:graphicFrameMkLst>
        </pc:graphicFrameChg>
        <pc:graphicFrameChg chg="add mod">
          <ac:chgData name="Venketeswari Parida" userId="eced7e99-f145-4665-b3b1-a7c0db77567b" providerId="ADAL" clId="{FBB9AC0D-6C44-4786-A903-CCB0908EFE28}" dt="2024-03-07T02:10:19.625" v="11"/>
          <ac:graphicFrameMkLst>
            <pc:docMk/>
            <pc:sldMk cId="3464891329" sldId="3771"/>
            <ac:graphicFrameMk id="14" creationId="{D877B58C-C208-B644-C8AD-5FDFC15684CF}"/>
          </ac:graphicFrameMkLst>
        </pc:graphicFrameChg>
        <pc:graphicFrameChg chg="add del mod">
          <ac:chgData name="Venketeswari Parida" userId="eced7e99-f145-4665-b3b1-a7c0db77567b" providerId="ADAL" clId="{FBB9AC0D-6C44-4786-A903-CCB0908EFE28}" dt="2024-03-07T02:10:34.298" v="17" actId="478"/>
          <ac:graphicFrameMkLst>
            <pc:docMk/>
            <pc:sldMk cId="3464891329" sldId="3771"/>
            <ac:graphicFrameMk id="16" creationId="{769B1CF5-9B66-B4C4-F832-44156C642DFF}"/>
          </ac:graphicFrameMkLst>
        </pc:graphicFrameChg>
      </pc:sldChg>
      <pc:sldChg chg="addSp modSp mod ord">
        <pc:chgData name="Venketeswari Parida" userId="eced7e99-f145-4665-b3b1-a7c0db77567b" providerId="ADAL" clId="{FBB9AC0D-6C44-4786-A903-CCB0908EFE28}" dt="2024-03-07T08:05:03.397" v="3998" actId="20577"/>
        <pc:sldMkLst>
          <pc:docMk/>
          <pc:sldMk cId="3326284578" sldId="3772"/>
        </pc:sldMkLst>
        <pc:spChg chg="mod">
          <ac:chgData name="Venketeswari Parida" userId="eced7e99-f145-4665-b3b1-a7c0db77567b" providerId="ADAL" clId="{FBB9AC0D-6C44-4786-A903-CCB0908EFE28}" dt="2024-03-07T07:23:29.218" v="3717" actId="14100"/>
          <ac:spMkLst>
            <pc:docMk/>
            <pc:sldMk cId="3326284578" sldId="3772"/>
            <ac:spMk id="2" creationId="{47415390-C32E-7387-76B1-9C4A220ADB79}"/>
          </ac:spMkLst>
        </pc:spChg>
        <pc:spChg chg="mod">
          <ac:chgData name="Venketeswari Parida" userId="eced7e99-f145-4665-b3b1-a7c0db77567b" providerId="ADAL" clId="{FBB9AC0D-6C44-4786-A903-CCB0908EFE28}" dt="2024-03-07T08:03:50.013" v="3993" actId="20577"/>
          <ac:spMkLst>
            <pc:docMk/>
            <pc:sldMk cId="3326284578" sldId="3772"/>
            <ac:spMk id="3" creationId="{115BB8CA-C65E-B655-6210-A13327F4B0E5}"/>
          </ac:spMkLst>
        </pc:spChg>
        <pc:spChg chg="add mod">
          <ac:chgData name="Venketeswari Parida" userId="eced7e99-f145-4665-b3b1-a7c0db77567b" providerId="ADAL" clId="{FBB9AC0D-6C44-4786-A903-CCB0908EFE28}" dt="2024-03-07T08:03:20.890" v="3991" actId="1076"/>
          <ac:spMkLst>
            <pc:docMk/>
            <pc:sldMk cId="3326284578" sldId="3772"/>
            <ac:spMk id="7" creationId="{09FBB745-4322-9C0D-67A8-C56702B9E01F}"/>
          </ac:spMkLst>
        </pc:spChg>
        <pc:graphicFrameChg chg="add mod modGraphic">
          <ac:chgData name="Venketeswari Parida" userId="eced7e99-f145-4665-b3b1-a7c0db77567b" providerId="ADAL" clId="{FBB9AC0D-6C44-4786-A903-CCB0908EFE28}" dt="2024-03-07T08:05:03.397" v="3998" actId="20577"/>
          <ac:graphicFrameMkLst>
            <pc:docMk/>
            <pc:sldMk cId="3326284578" sldId="3772"/>
            <ac:graphicFrameMk id="6" creationId="{7178EC3C-8648-B373-EFD2-73C82B11FFEA}"/>
          </ac:graphicFrameMkLst>
        </pc:graphicFrameChg>
      </pc:sldChg>
      <pc:sldChg chg="del">
        <pc:chgData name="Venketeswari Parida" userId="eced7e99-f145-4665-b3b1-a7c0db77567b" providerId="ADAL" clId="{FBB9AC0D-6C44-4786-A903-CCB0908EFE28}" dt="2024-03-07T07:31:32.696" v="3769" actId="47"/>
        <pc:sldMkLst>
          <pc:docMk/>
          <pc:sldMk cId="1034658103" sldId="3773"/>
        </pc:sldMkLst>
      </pc:sldChg>
      <pc:sldChg chg="addSp delSp modSp new mod modClrScheme chgLayout">
        <pc:chgData name="Venketeswari Parida" userId="eced7e99-f145-4665-b3b1-a7c0db77567b" providerId="ADAL" clId="{FBB9AC0D-6C44-4786-A903-CCB0908EFE28}" dt="2024-03-07T08:01:36.642" v="3974" actId="22"/>
        <pc:sldMkLst>
          <pc:docMk/>
          <pc:sldMk cId="442941252" sldId="3774"/>
        </pc:sldMkLst>
        <pc:spChg chg="del">
          <ac:chgData name="Venketeswari Parida" userId="eced7e99-f145-4665-b3b1-a7c0db77567b" providerId="ADAL" clId="{FBB9AC0D-6C44-4786-A903-CCB0908EFE28}" dt="2024-03-07T03:59:21.978" v="825" actId="26606"/>
          <ac:spMkLst>
            <pc:docMk/>
            <pc:sldMk cId="442941252" sldId="3774"/>
            <ac:spMk id="2" creationId="{1AA34666-6496-61FA-91A6-352CEE77517D}"/>
          </ac:spMkLst>
        </pc:spChg>
        <pc:spChg chg="del mod">
          <ac:chgData name="Venketeswari Parida" userId="eced7e99-f145-4665-b3b1-a7c0db77567b" providerId="ADAL" clId="{FBB9AC0D-6C44-4786-A903-CCB0908EFE28}" dt="2024-03-07T03:59:21.978" v="825" actId="26606"/>
          <ac:spMkLst>
            <pc:docMk/>
            <pc:sldMk cId="442941252" sldId="3774"/>
            <ac:spMk id="3" creationId="{96D9C586-2395-9628-4AFC-25267C5DC7DB}"/>
          </ac:spMkLst>
        </pc:spChg>
        <pc:spChg chg="mod">
          <ac:chgData name="Venketeswari Parida" userId="eced7e99-f145-4665-b3b1-a7c0db77567b" providerId="ADAL" clId="{FBB9AC0D-6C44-4786-A903-CCB0908EFE28}" dt="2024-03-07T03:59:21.978" v="825" actId="26606"/>
          <ac:spMkLst>
            <pc:docMk/>
            <pc:sldMk cId="442941252" sldId="3774"/>
            <ac:spMk id="4" creationId="{99974B13-A98E-04B5-412D-A018D025F031}"/>
          </ac:spMkLst>
        </pc:spChg>
        <pc:spChg chg="mod">
          <ac:chgData name="Venketeswari Parida" userId="eced7e99-f145-4665-b3b1-a7c0db77567b" providerId="ADAL" clId="{FBB9AC0D-6C44-4786-A903-CCB0908EFE28}" dt="2024-03-07T03:59:21.978" v="825" actId="26606"/>
          <ac:spMkLst>
            <pc:docMk/>
            <pc:sldMk cId="442941252" sldId="3774"/>
            <ac:spMk id="5" creationId="{FCC42031-839B-69AE-D84E-2195BB8E2928}"/>
          </ac:spMkLst>
        </pc:spChg>
        <pc:spChg chg="add mod">
          <ac:chgData name="Venketeswari Parida" userId="eced7e99-f145-4665-b3b1-a7c0db77567b" providerId="ADAL" clId="{FBB9AC0D-6C44-4786-A903-CCB0908EFE28}" dt="2024-03-07T08:01:09.341" v="3971" actId="20577"/>
          <ac:spMkLst>
            <pc:docMk/>
            <pc:sldMk cId="442941252" sldId="3774"/>
            <ac:spMk id="12" creationId="{28340198-C1F6-474B-1538-6D9C9542F521}"/>
          </ac:spMkLst>
        </pc:spChg>
        <pc:picChg chg="add del mod ord">
          <ac:chgData name="Venketeswari Parida" userId="eced7e99-f145-4665-b3b1-a7c0db77567b" providerId="ADAL" clId="{FBB9AC0D-6C44-4786-A903-CCB0908EFE28}" dt="2024-03-07T08:01:24.975" v="3973" actId="478"/>
          <ac:picMkLst>
            <pc:docMk/>
            <pc:sldMk cId="442941252" sldId="3774"/>
            <ac:picMk id="7" creationId="{1E920CBA-6B20-F868-BEC4-B2FDA6726E93}"/>
          </ac:picMkLst>
        </pc:picChg>
        <pc:picChg chg="add">
          <ac:chgData name="Venketeswari Parida" userId="eced7e99-f145-4665-b3b1-a7c0db77567b" providerId="ADAL" clId="{FBB9AC0D-6C44-4786-A903-CCB0908EFE28}" dt="2024-03-07T08:01:36.642" v="3974" actId="22"/>
          <ac:picMkLst>
            <pc:docMk/>
            <pc:sldMk cId="442941252" sldId="3774"/>
            <ac:picMk id="9" creationId="{726F167E-F88E-37E2-7155-6AD8B0AA5825}"/>
          </ac:picMkLst>
        </pc:picChg>
      </pc:sldChg>
    </pc:docChg>
  </pc:docChgLst>
  <pc:docChgLst>
    <pc:chgData name="Venketeswari Parida" userId="eced7e99-f145-4665-b3b1-a7c0db77567b" providerId="ADAL" clId="{54F5EF12-707C-4CAA-9D89-85F0F08C6F0B}"/>
    <pc:docChg chg="undo redo custSel addSld delSld modSld sldOrd">
      <pc:chgData name="Venketeswari Parida" userId="eced7e99-f145-4665-b3b1-a7c0db77567b" providerId="ADAL" clId="{54F5EF12-707C-4CAA-9D89-85F0F08C6F0B}" dt="2024-03-04T09:15:07.038" v="3438" actId="1076"/>
      <pc:docMkLst>
        <pc:docMk/>
      </pc:docMkLst>
      <pc:sldChg chg="modSp mod">
        <pc:chgData name="Venketeswari Parida" userId="eced7e99-f145-4665-b3b1-a7c0db77567b" providerId="ADAL" clId="{54F5EF12-707C-4CAA-9D89-85F0F08C6F0B}" dt="2024-03-04T09:02:25.662" v="3318" actId="20577"/>
        <pc:sldMkLst>
          <pc:docMk/>
          <pc:sldMk cId="2214571132" sldId="324"/>
        </pc:sldMkLst>
        <pc:spChg chg="mod">
          <ac:chgData name="Venketeswari Parida" userId="eced7e99-f145-4665-b3b1-a7c0db77567b" providerId="ADAL" clId="{54F5EF12-707C-4CAA-9D89-85F0F08C6F0B}" dt="2024-03-04T09:02:25.662" v="3318" actId="20577"/>
          <ac:spMkLst>
            <pc:docMk/>
            <pc:sldMk cId="2214571132" sldId="324"/>
            <ac:spMk id="5" creationId="{F0D436E5-7FA5-C8A6-F196-FB87D6534129}"/>
          </ac:spMkLst>
        </pc:spChg>
      </pc:sldChg>
      <pc:sldChg chg="modSp mod">
        <pc:chgData name="Venketeswari Parida" userId="eced7e99-f145-4665-b3b1-a7c0db77567b" providerId="ADAL" clId="{54F5EF12-707C-4CAA-9D89-85F0F08C6F0B}" dt="2024-03-04T09:08:23.815" v="3385" actId="58"/>
        <pc:sldMkLst>
          <pc:docMk/>
          <pc:sldMk cId="1990294225" sldId="330"/>
        </pc:sldMkLst>
        <pc:spChg chg="mod">
          <ac:chgData name="Venketeswari Parida" userId="eced7e99-f145-4665-b3b1-a7c0db77567b" providerId="ADAL" clId="{54F5EF12-707C-4CAA-9D89-85F0F08C6F0B}" dt="2024-03-04T09:08:23.815" v="3385" actId="58"/>
          <ac:spMkLst>
            <pc:docMk/>
            <pc:sldMk cId="1990294225" sldId="330"/>
            <ac:spMk id="3" creationId="{C7372A59-CC63-81E9-728E-5DF1A546CACF}"/>
          </ac:spMkLst>
        </pc:spChg>
      </pc:sldChg>
      <pc:sldChg chg="modSp mod">
        <pc:chgData name="Venketeswari Parida" userId="eced7e99-f145-4665-b3b1-a7c0db77567b" providerId="ADAL" clId="{54F5EF12-707C-4CAA-9D89-85F0F08C6F0B}" dt="2024-03-04T09:14:22.086" v="3418"/>
        <pc:sldMkLst>
          <pc:docMk/>
          <pc:sldMk cId="1031628927" sldId="333"/>
        </pc:sldMkLst>
        <pc:spChg chg="mod">
          <ac:chgData name="Venketeswari Parida" userId="eced7e99-f145-4665-b3b1-a7c0db77567b" providerId="ADAL" clId="{54F5EF12-707C-4CAA-9D89-85F0F08C6F0B}" dt="2024-03-04T09:14:22.086" v="3418"/>
          <ac:spMkLst>
            <pc:docMk/>
            <pc:sldMk cId="1031628927" sldId="333"/>
            <ac:spMk id="2" creationId="{15AB2D08-196A-5547-853C-B0FBEAF93655}"/>
          </ac:spMkLst>
        </pc:spChg>
      </pc:sldChg>
      <pc:sldChg chg="addSp delSp modSp mod">
        <pc:chgData name="Venketeswari Parida" userId="eced7e99-f145-4665-b3b1-a7c0db77567b" providerId="ADAL" clId="{54F5EF12-707C-4CAA-9D89-85F0F08C6F0B}" dt="2024-03-04T09:14:36.219" v="3435" actId="113"/>
        <pc:sldMkLst>
          <pc:docMk/>
          <pc:sldMk cId="2019879490" sldId="404"/>
        </pc:sldMkLst>
        <pc:spChg chg="mod">
          <ac:chgData name="Venketeswari Parida" userId="eced7e99-f145-4665-b3b1-a7c0db77567b" providerId="ADAL" clId="{54F5EF12-707C-4CAA-9D89-85F0F08C6F0B}" dt="2024-03-04T09:14:36.219" v="3435" actId="113"/>
          <ac:spMkLst>
            <pc:docMk/>
            <pc:sldMk cId="2019879490" sldId="404"/>
            <ac:spMk id="2" creationId="{F9213D5C-DA33-71E9-8385-6312F567DDD6}"/>
          </ac:spMkLst>
        </pc:spChg>
        <pc:spChg chg="mod">
          <ac:chgData name="Venketeswari Parida" userId="eced7e99-f145-4665-b3b1-a7c0db77567b" providerId="ADAL" clId="{54F5EF12-707C-4CAA-9D89-85F0F08C6F0B}" dt="2024-03-04T06:39:22.464" v="1216" actId="20577"/>
          <ac:spMkLst>
            <pc:docMk/>
            <pc:sldMk cId="2019879490" sldId="404"/>
            <ac:spMk id="3" creationId="{89A85C89-8C19-92A7-4455-165653974C0D}"/>
          </ac:spMkLst>
        </pc:spChg>
        <pc:spChg chg="del">
          <ac:chgData name="Venketeswari Parida" userId="eced7e99-f145-4665-b3b1-a7c0db77567b" providerId="ADAL" clId="{54F5EF12-707C-4CAA-9D89-85F0F08C6F0B}" dt="2024-03-04T02:18:31.695" v="690" actId="478"/>
          <ac:spMkLst>
            <pc:docMk/>
            <pc:sldMk cId="2019879490" sldId="404"/>
            <ac:spMk id="9" creationId="{4CC3E2F3-0256-ED95-B654-DDA62631D0FE}"/>
          </ac:spMkLst>
        </pc:spChg>
        <pc:spChg chg="del">
          <ac:chgData name="Venketeswari Parida" userId="eced7e99-f145-4665-b3b1-a7c0db77567b" providerId="ADAL" clId="{54F5EF12-707C-4CAA-9D89-85F0F08C6F0B}" dt="2024-03-04T02:18:33.059" v="691" actId="478"/>
          <ac:spMkLst>
            <pc:docMk/>
            <pc:sldMk cId="2019879490" sldId="404"/>
            <ac:spMk id="10" creationId="{46ADE26A-4BD6-4EDF-D6A3-F8C7DE9BB22F}"/>
          </ac:spMkLst>
        </pc:spChg>
        <pc:spChg chg="add mod">
          <ac:chgData name="Venketeswari Parida" userId="eced7e99-f145-4665-b3b1-a7c0db77567b" providerId="ADAL" clId="{54F5EF12-707C-4CAA-9D89-85F0F08C6F0B}" dt="2024-03-04T06:39:11.301" v="1212" actId="1076"/>
          <ac:spMkLst>
            <pc:docMk/>
            <pc:sldMk cId="2019879490" sldId="404"/>
            <ac:spMk id="14" creationId="{E417874C-EEE9-EFB8-A154-94F82605F469}"/>
          </ac:spMkLst>
        </pc:spChg>
        <pc:spChg chg="add mod">
          <ac:chgData name="Venketeswari Parida" userId="eced7e99-f145-4665-b3b1-a7c0db77567b" providerId="ADAL" clId="{54F5EF12-707C-4CAA-9D89-85F0F08C6F0B}" dt="2024-03-04T06:39:15.185" v="1213" actId="1076"/>
          <ac:spMkLst>
            <pc:docMk/>
            <pc:sldMk cId="2019879490" sldId="404"/>
            <ac:spMk id="15" creationId="{DA811FBA-7EF5-5471-7A1C-3117CF5BCF35}"/>
          </ac:spMkLst>
        </pc:spChg>
        <pc:spChg chg="add del mod">
          <ac:chgData name="Venketeswari Parida" userId="eced7e99-f145-4665-b3b1-a7c0db77567b" providerId="ADAL" clId="{54F5EF12-707C-4CAA-9D89-85F0F08C6F0B}" dt="2024-03-04T06:32:52.740" v="1104"/>
          <ac:spMkLst>
            <pc:docMk/>
            <pc:sldMk cId="2019879490" sldId="404"/>
            <ac:spMk id="18" creationId="{AB2EDB9B-DE35-3698-CC3A-A59BB1261CA1}"/>
          </ac:spMkLst>
        </pc:spChg>
        <pc:graphicFrameChg chg="add mod modGraphic">
          <ac:chgData name="Venketeswari Parida" userId="eced7e99-f145-4665-b3b1-a7c0db77567b" providerId="ADAL" clId="{54F5EF12-707C-4CAA-9D89-85F0F08C6F0B}" dt="2024-03-04T06:32:40.229" v="1099" actId="1076"/>
          <ac:graphicFrameMkLst>
            <pc:docMk/>
            <pc:sldMk cId="2019879490" sldId="404"/>
            <ac:graphicFrameMk id="7" creationId="{2E2FFB57-5EB8-6AAA-5A5C-BB962C78782B}"/>
          </ac:graphicFrameMkLst>
        </pc:graphicFrameChg>
        <pc:picChg chg="del">
          <ac:chgData name="Venketeswari Parida" userId="eced7e99-f145-4665-b3b1-a7c0db77567b" providerId="ADAL" clId="{54F5EF12-707C-4CAA-9D89-85F0F08C6F0B}" dt="2024-03-04T02:18:22.004" v="686" actId="478"/>
          <ac:picMkLst>
            <pc:docMk/>
            <pc:sldMk cId="2019879490" sldId="404"/>
            <ac:picMk id="6" creationId="{330664B8-C64C-9F29-1CE2-05CBB08F0801}"/>
          </ac:picMkLst>
        </pc:picChg>
        <pc:picChg chg="del">
          <ac:chgData name="Venketeswari Parida" userId="eced7e99-f145-4665-b3b1-a7c0db77567b" providerId="ADAL" clId="{54F5EF12-707C-4CAA-9D89-85F0F08C6F0B}" dt="2024-03-04T02:18:29.408" v="689" actId="478"/>
          <ac:picMkLst>
            <pc:docMk/>
            <pc:sldMk cId="2019879490" sldId="404"/>
            <ac:picMk id="8" creationId="{0E242D96-18B3-836A-E6E9-593044FD8022}"/>
          </ac:picMkLst>
        </pc:picChg>
        <pc:picChg chg="del mod">
          <ac:chgData name="Venketeswari Parida" userId="eced7e99-f145-4665-b3b1-a7c0db77567b" providerId="ADAL" clId="{54F5EF12-707C-4CAA-9D89-85F0F08C6F0B}" dt="2024-03-04T06:28:52.129" v="1047" actId="478"/>
          <ac:picMkLst>
            <pc:docMk/>
            <pc:sldMk cId="2019879490" sldId="404"/>
            <ac:picMk id="11" creationId="{67563A91-4B90-B090-0121-D341F23E0893}"/>
          </ac:picMkLst>
        </pc:picChg>
        <pc:picChg chg="add mod">
          <ac:chgData name="Venketeswari Parida" userId="eced7e99-f145-4665-b3b1-a7c0db77567b" providerId="ADAL" clId="{54F5EF12-707C-4CAA-9D89-85F0F08C6F0B}" dt="2024-03-04T06:39:04.435" v="1209" actId="1076"/>
          <ac:picMkLst>
            <pc:docMk/>
            <pc:sldMk cId="2019879490" sldId="404"/>
            <ac:picMk id="12" creationId="{C49150EA-D7AB-B6C8-B962-9A993DE469FF}"/>
          </ac:picMkLst>
        </pc:picChg>
        <pc:picChg chg="add mod">
          <ac:chgData name="Venketeswari Parida" userId="eced7e99-f145-4665-b3b1-a7c0db77567b" providerId="ADAL" clId="{54F5EF12-707C-4CAA-9D89-85F0F08C6F0B}" dt="2024-03-04T06:39:07.934" v="1211" actId="1076"/>
          <ac:picMkLst>
            <pc:docMk/>
            <pc:sldMk cId="2019879490" sldId="404"/>
            <ac:picMk id="13" creationId="{D0719C50-03B8-B6A4-B087-0AE433CC83DF}"/>
          </ac:picMkLst>
        </pc:picChg>
        <pc:picChg chg="add mod">
          <ac:chgData name="Venketeswari Parida" userId="eced7e99-f145-4665-b3b1-a7c0db77567b" providerId="ADAL" clId="{54F5EF12-707C-4CAA-9D89-85F0F08C6F0B}" dt="2024-03-04T06:39:05.713" v="1210" actId="1076"/>
          <ac:picMkLst>
            <pc:docMk/>
            <pc:sldMk cId="2019879490" sldId="404"/>
            <ac:picMk id="16" creationId="{67BF292F-6280-9F17-39CF-B0724551139A}"/>
          </ac:picMkLst>
        </pc:picChg>
      </pc:sldChg>
      <pc:sldChg chg="addSp delSp modSp del mod ord">
        <pc:chgData name="Venketeswari Parida" userId="eced7e99-f145-4665-b3b1-a7c0db77567b" providerId="ADAL" clId="{54F5EF12-707C-4CAA-9D89-85F0F08C6F0B}" dt="2024-03-04T07:24:36.939" v="1829" actId="47"/>
        <pc:sldMkLst>
          <pc:docMk/>
          <pc:sldMk cId="4268461229" sldId="405"/>
        </pc:sldMkLst>
        <pc:spChg chg="mod">
          <ac:chgData name="Venketeswari Parida" userId="eced7e99-f145-4665-b3b1-a7c0db77567b" providerId="ADAL" clId="{54F5EF12-707C-4CAA-9D89-85F0F08C6F0B}" dt="2024-03-04T07:15:01.208" v="1709" actId="21"/>
          <ac:spMkLst>
            <pc:docMk/>
            <pc:sldMk cId="4268461229" sldId="405"/>
            <ac:spMk id="3" creationId="{89A85C89-8C19-92A7-4455-165653974C0D}"/>
          </ac:spMkLst>
        </pc:spChg>
        <pc:spChg chg="del">
          <ac:chgData name="Venketeswari Parida" userId="eced7e99-f145-4665-b3b1-a7c0db77567b" providerId="ADAL" clId="{54F5EF12-707C-4CAA-9D89-85F0F08C6F0B}" dt="2024-03-04T06:11:58.719" v="832" actId="478"/>
          <ac:spMkLst>
            <pc:docMk/>
            <pc:sldMk cId="4268461229" sldId="405"/>
            <ac:spMk id="9" creationId="{06C0629B-79EA-5839-90F6-7CA357E76244}"/>
          </ac:spMkLst>
        </pc:spChg>
        <pc:spChg chg="del">
          <ac:chgData name="Venketeswari Parida" userId="eced7e99-f145-4665-b3b1-a7c0db77567b" providerId="ADAL" clId="{54F5EF12-707C-4CAA-9D89-85F0F08C6F0B}" dt="2024-03-04T06:11:59.890" v="833" actId="478"/>
          <ac:spMkLst>
            <pc:docMk/>
            <pc:sldMk cId="4268461229" sldId="405"/>
            <ac:spMk id="10" creationId="{61C8816C-2EEF-8B1B-894C-9F132D052421}"/>
          </ac:spMkLst>
        </pc:spChg>
        <pc:grpChg chg="del">
          <ac:chgData name="Venketeswari Parida" userId="eced7e99-f145-4665-b3b1-a7c0db77567b" providerId="ADAL" clId="{54F5EF12-707C-4CAA-9D89-85F0F08C6F0B}" dt="2024-03-04T06:11:55.815" v="831" actId="478"/>
          <ac:grpSpMkLst>
            <pc:docMk/>
            <pc:sldMk cId="4268461229" sldId="405"/>
            <ac:grpSpMk id="6" creationId="{C9B46D4B-2E54-DD73-1348-FE9720A4704E}"/>
          </ac:grpSpMkLst>
        </pc:grpChg>
        <pc:picChg chg="add del mod">
          <ac:chgData name="Venketeswari Parida" userId="eced7e99-f145-4665-b3b1-a7c0db77567b" providerId="ADAL" clId="{54F5EF12-707C-4CAA-9D89-85F0F08C6F0B}" dt="2024-03-04T07:14:48.183" v="1706" actId="21"/>
          <ac:picMkLst>
            <pc:docMk/>
            <pc:sldMk cId="4268461229" sldId="405"/>
            <ac:picMk id="11" creationId="{598A4800-68B0-F254-01EA-0D4B31751509}"/>
          </ac:picMkLst>
        </pc:picChg>
      </pc:sldChg>
      <pc:sldChg chg="del ord">
        <pc:chgData name="Venketeswari Parida" userId="eced7e99-f145-4665-b3b1-a7c0db77567b" providerId="ADAL" clId="{54F5EF12-707C-4CAA-9D89-85F0F08C6F0B}" dt="2024-03-04T06:28:46.298" v="1045" actId="47"/>
        <pc:sldMkLst>
          <pc:docMk/>
          <pc:sldMk cId="2656546944" sldId="406"/>
        </pc:sldMkLst>
      </pc:sldChg>
      <pc:sldChg chg="addSp delSp modSp mod">
        <pc:chgData name="Venketeswari Parida" userId="eced7e99-f145-4665-b3b1-a7c0db77567b" providerId="ADAL" clId="{54F5EF12-707C-4CAA-9D89-85F0F08C6F0B}" dt="2024-03-04T07:15:57.423" v="1736" actId="1582"/>
        <pc:sldMkLst>
          <pc:docMk/>
          <pc:sldMk cId="2805741335" sldId="409"/>
        </pc:sldMkLst>
        <pc:spChg chg="mod">
          <ac:chgData name="Venketeswari Parida" userId="eced7e99-f145-4665-b3b1-a7c0db77567b" providerId="ADAL" clId="{54F5EF12-707C-4CAA-9D89-85F0F08C6F0B}" dt="2024-03-04T07:13:09.938" v="1704" actId="20577"/>
          <ac:spMkLst>
            <pc:docMk/>
            <pc:sldMk cId="2805741335" sldId="409"/>
            <ac:spMk id="2" creationId="{F9213D5C-DA33-71E9-8385-6312F567DDD6}"/>
          </ac:spMkLst>
        </pc:spChg>
        <pc:spChg chg="mod">
          <ac:chgData name="Venketeswari Parida" userId="eced7e99-f145-4665-b3b1-a7c0db77567b" providerId="ADAL" clId="{54F5EF12-707C-4CAA-9D89-85F0F08C6F0B}" dt="2024-03-04T07:15:28.395" v="1733" actId="20577"/>
          <ac:spMkLst>
            <pc:docMk/>
            <pc:sldMk cId="2805741335" sldId="409"/>
            <ac:spMk id="3" creationId="{89A85C89-8C19-92A7-4455-165653974C0D}"/>
          </ac:spMkLst>
        </pc:spChg>
        <pc:spChg chg="del">
          <ac:chgData name="Venketeswari Parida" userId="eced7e99-f145-4665-b3b1-a7c0db77567b" providerId="ADAL" clId="{54F5EF12-707C-4CAA-9D89-85F0F08C6F0B}" dt="2024-03-04T06:56:50.897" v="1415" actId="478"/>
          <ac:spMkLst>
            <pc:docMk/>
            <pc:sldMk cId="2805741335" sldId="409"/>
            <ac:spMk id="7" creationId="{D081BF7B-AB4E-33EF-4AC6-C2CBB29125D9}"/>
          </ac:spMkLst>
        </pc:spChg>
        <pc:graphicFrameChg chg="del mod modGraphic">
          <ac:chgData name="Venketeswari Parida" userId="eced7e99-f145-4665-b3b1-a7c0db77567b" providerId="ADAL" clId="{54F5EF12-707C-4CAA-9D89-85F0F08C6F0B}" dt="2024-03-04T07:14:26.576" v="1705" actId="478"/>
          <ac:graphicFrameMkLst>
            <pc:docMk/>
            <pc:sldMk cId="2805741335" sldId="409"/>
            <ac:graphicFrameMk id="6" creationId="{9F1C0B46-BA4C-2E1C-8431-B55F89E788F5}"/>
          </ac:graphicFrameMkLst>
        </pc:graphicFrameChg>
        <pc:graphicFrameChg chg="add mod modGraphic">
          <ac:chgData name="Venketeswari Parida" userId="eced7e99-f145-4665-b3b1-a7c0db77567b" providerId="ADAL" clId="{54F5EF12-707C-4CAA-9D89-85F0F08C6F0B}" dt="2024-03-04T07:12:38.570" v="1657" actId="20577"/>
          <ac:graphicFrameMkLst>
            <pc:docMk/>
            <pc:sldMk cId="2805741335" sldId="409"/>
            <ac:graphicFrameMk id="8" creationId="{9DBD686D-4AF6-C887-9EDF-B97F85F8F065}"/>
          </ac:graphicFrameMkLst>
        </pc:graphicFrameChg>
        <pc:picChg chg="add mod">
          <ac:chgData name="Venketeswari Parida" userId="eced7e99-f145-4665-b3b1-a7c0db77567b" providerId="ADAL" clId="{54F5EF12-707C-4CAA-9D89-85F0F08C6F0B}" dt="2024-03-04T07:15:37.732" v="1734" actId="1076"/>
          <ac:picMkLst>
            <pc:docMk/>
            <pc:sldMk cId="2805741335" sldId="409"/>
            <ac:picMk id="11" creationId="{598A4800-68B0-F254-01EA-0D4B31751509}"/>
          </ac:picMkLst>
        </pc:picChg>
        <pc:cxnChg chg="add mod">
          <ac:chgData name="Venketeswari Parida" userId="eced7e99-f145-4665-b3b1-a7c0db77567b" providerId="ADAL" clId="{54F5EF12-707C-4CAA-9D89-85F0F08C6F0B}" dt="2024-03-04T07:15:57.423" v="1736" actId="1582"/>
          <ac:cxnSpMkLst>
            <pc:docMk/>
            <pc:sldMk cId="2805741335" sldId="409"/>
            <ac:cxnSpMk id="10" creationId="{4D3B74AA-D8BB-57FC-D912-A53FC3AB20A0}"/>
          </ac:cxnSpMkLst>
        </pc:cxnChg>
      </pc:sldChg>
      <pc:sldChg chg="addSp delSp modSp mod">
        <pc:chgData name="Venketeswari Parida" userId="eced7e99-f145-4665-b3b1-a7c0db77567b" providerId="ADAL" clId="{54F5EF12-707C-4CAA-9D89-85F0F08C6F0B}" dt="2024-03-04T09:15:07.038" v="3438" actId="1076"/>
        <pc:sldMkLst>
          <pc:docMk/>
          <pc:sldMk cId="3896395269" sldId="410"/>
        </pc:sldMkLst>
        <pc:spChg chg="mod">
          <ac:chgData name="Venketeswari Parida" userId="eced7e99-f145-4665-b3b1-a7c0db77567b" providerId="ADAL" clId="{54F5EF12-707C-4CAA-9D89-85F0F08C6F0B}" dt="2024-03-04T06:46:03.647" v="1258" actId="58"/>
          <ac:spMkLst>
            <pc:docMk/>
            <pc:sldMk cId="3896395269" sldId="410"/>
            <ac:spMk id="2" creationId="{F9213D5C-DA33-71E9-8385-6312F567DDD6}"/>
          </ac:spMkLst>
        </pc:spChg>
        <pc:spChg chg="mod">
          <ac:chgData name="Venketeswari Parida" userId="eced7e99-f145-4665-b3b1-a7c0db77567b" providerId="ADAL" clId="{54F5EF12-707C-4CAA-9D89-85F0F08C6F0B}" dt="2024-03-04T06:57:18.727" v="1419" actId="1076"/>
          <ac:spMkLst>
            <pc:docMk/>
            <pc:sldMk cId="3896395269" sldId="410"/>
            <ac:spMk id="8" creationId="{9B577B9B-F645-646D-1C23-F6AFFBA7FE60}"/>
          </ac:spMkLst>
        </pc:spChg>
        <pc:spChg chg="mod">
          <ac:chgData name="Venketeswari Parida" userId="eced7e99-f145-4665-b3b1-a7c0db77567b" providerId="ADAL" clId="{54F5EF12-707C-4CAA-9D89-85F0F08C6F0B}" dt="2024-03-04T06:57:12.494" v="1418" actId="1076"/>
          <ac:spMkLst>
            <pc:docMk/>
            <pc:sldMk cId="3896395269" sldId="410"/>
            <ac:spMk id="9" creationId="{D9A8205A-5ABE-945C-C48A-6BC1024DC50F}"/>
          </ac:spMkLst>
        </pc:spChg>
        <pc:spChg chg="add del mod">
          <ac:chgData name="Venketeswari Parida" userId="eced7e99-f145-4665-b3b1-a7c0db77567b" providerId="ADAL" clId="{54F5EF12-707C-4CAA-9D89-85F0F08C6F0B}" dt="2024-03-04T06:45:45.985" v="1255" actId="478"/>
          <ac:spMkLst>
            <pc:docMk/>
            <pc:sldMk cId="3896395269" sldId="410"/>
            <ac:spMk id="14" creationId="{32E35F88-1FC7-E674-663F-30589009EA2A}"/>
          </ac:spMkLst>
        </pc:spChg>
        <pc:spChg chg="mod">
          <ac:chgData name="Venketeswari Parida" userId="eced7e99-f145-4665-b3b1-a7c0db77567b" providerId="ADAL" clId="{54F5EF12-707C-4CAA-9D89-85F0F08C6F0B}" dt="2024-03-04T07:00:07.939" v="1488" actId="20578"/>
          <ac:spMkLst>
            <pc:docMk/>
            <pc:sldMk cId="3896395269" sldId="410"/>
            <ac:spMk id="16" creationId="{67A7F14C-8FBE-DF34-7547-5CEB5CD410EF}"/>
          </ac:spMkLst>
        </pc:spChg>
        <pc:spChg chg="add del mod">
          <ac:chgData name="Venketeswari Parida" userId="eced7e99-f145-4665-b3b1-a7c0db77567b" providerId="ADAL" clId="{54F5EF12-707C-4CAA-9D89-85F0F08C6F0B}" dt="2024-03-04T07:02:19.017" v="1503" actId="478"/>
          <ac:spMkLst>
            <pc:docMk/>
            <pc:sldMk cId="3896395269" sldId="410"/>
            <ac:spMk id="18" creationId="{580C5FC4-A3F2-311E-5579-D12239C69D1C}"/>
          </ac:spMkLst>
        </pc:spChg>
        <pc:grpChg chg="mod">
          <ac:chgData name="Venketeswari Parida" userId="eced7e99-f145-4665-b3b1-a7c0db77567b" providerId="ADAL" clId="{54F5EF12-707C-4CAA-9D89-85F0F08C6F0B}" dt="2024-03-04T07:00:23.840" v="1490" actId="14100"/>
          <ac:grpSpMkLst>
            <pc:docMk/>
            <pc:sldMk cId="3896395269" sldId="410"/>
            <ac:grpSpMk id="12" creationId="{A93DEC2A-B330-888A-161F-A5ADF9B51B85}"/>
          </ac:grpSpMkLst>
        </pc:grpChg>
        <pc:grpChg chg="mod">
          <ac:chgData name="Venketeswari Parida" userId="eced7e99-f145-4665-b3b1-a7c0db77567b" providerId="ADAL" clId="{54F5EF12-707C-4CAA-9D89-85F0F08C6F0B}" dt="2024-03-04T09:15:01.826" v="3436" actId="14100"/>
          <ac:grpSpMkLst>
            <pc:docMk/>
            <pc:sldMk cId="3896395269" sldId="410"/>
            <ac:grpSpMk id="17" creationId="{F40B6DBA-1B60-43BA-E35A-91D7AB1DADA1}"/>
          </ac:grpSpMkLst>
        </pc:grpChg>
        <pc:graphicFrameChg chg="add mod modGraphic">
          <ac:chgData name="Venketeswari Parida" userId="eced7e99-f145-4665-b3b1-a7c0db77567b" providerId="ADAL" clId="{54F5EF12-707C-4CAA-9D89-85F0F08C6F0B}" dt="2024-03-04T07:00:38.553" v="1492" actId="1076"/>
          <ac:graphicFrameMkLst>
            <pc:docMk/>
            <pc:sldMk cId="3896395269" sldId="410"/>
            <ac:graphicFrameMk id="15" creationId="{5D5E7269-E556-CA9A-5522-9647E0CC7D05}"/>
          </ac:graphicFrameMkLst>
        </pc:graphicFrameChg>
        <pc:picChg chg="mod">
          <ac:chgData name="Venketeswari Parida" userId="eced7e99-f145-4665-b3b1-a7c0db77567b" providerId="ADAL" clId="{54F5EF12-707C-4CAA-9D89-85F0F08C6F0B}" dt="2024-03-04T09:15:07.038" v="3438" actId="1076"/>
          <ac:picMkLst>
            <pc:docMk/>
            <pc:sldMk cId="3896395269" sldId="410"/>
            <ac:picMk id="10" creationId="{50BFD467-0DE0-1E4C-899A-9A0B4FCC9644}"/>
          </ac:picMkLst>
        </pc:picChg>
        <pc:picChg chg="mod">
          <ac:chgData name="Venketeswari Parida" userId="eced7e99-f145-4665-b3b1-a7c0db77567b" providerId="ADAL" clId="{54F5EF12-707C-4CAA-9D89-85F0F08C6F0B}" dt="2024-03-04T06:57:09.226" v="1417" actId="1076"/>
          <ac:picMkLst>
            <pc:docMk/>
            <pc:sldMk cId="3896395269" sldId="410"/>
            <ac:picMk id="11" creationId="{0365DCA4-763D-BF34-1056-B985776A046D}"/>
          </ac:picMkLst>
        </pc:picChg>
      </pc:sldChg>
      <pc:sldChg chg="addSp delSp modSp mod">
        <pc:chgData name="Venketeswari Parida" userId="eced7e99-f145-4665-b3b1-a7c0db77567b" providerId="ADAL" clId="{54F5EF12-707C-4CAA-9D89-85F0F08C6F0B}" dt="2024-03-04T08:07:41.477" v="2299" actId="13926"/>
        <pc:sldMkLst>
          <pc:docMk/>
          <pc:sldMk cId="608459637" sldId="411"/>
        </pc:sldMkLst>
        <pc:spChg chg="mod">
          <ac:chgData name="Venketeswari Parida" userId="eced7e99-f145-4665-b3b1-a7c0db77567b" providerId="ADAL" clId="{54F5EF12-707C-4CAA-9D89-85F0F08C6F0B}" dt="2024-03-04T07:46:56.431" v="2071" actId="20577"/>
          <ac:spMkLst>
            <pc:docMk/>
            <pc:sldMk cId="608459637" sldId="411"/>
            <ac:spMk id="2" creationId="{F9213D5C-DA33-71E9-8385-6312F567DDD6}"/>
          </ac:spMkLst>
        </pc:spChg>
        <pc:spChg chg="mod">
          <ac:chgData name="Venketeswari Parida" userId="eced7e99-f145-4665-b3b1-a7c0db77567b" providerId="ADAL" clId="{54F5EF12-707C-4CAA-9D89-85F0F08C6F0B}" dt="2024-03-04T07:48:34.174" v="2163" actId="1076"/>
          <ac:spMkLst>
            <pc:docMk/>
            <pc:sldMk cId="608459637" sldId="411"/>
            <ac:spMk id="3" creationId="{89A85C89-8C19-92A7-4455-165653974C0D}"/>
          </ac:spMkLst>
        </pc:spChg>
        <pc:spChg chg="add mod">
          <ac:chgData name="Venketeswari Parida" userId="eced7e99-f145-4665-b3b1-a7c0db77567b" providerId="ADAL" clId="{54F5EF12-707C-4CAA-9D89-85F0F08C6F0B}" dt="2024-03-04T08:06:21.730" v="2247" actId="13926"/>
          <ac:spMkLst>
            <pc:docMk/>
            <pc:sldMk cId="608459637" sldId="411"/>
            <ac:spMk id="11" creationId="{DB16EC1F-FCF0-A2D3-BA99-F4A4874C4878}"/>
          </ac:spMkLst>
        </pc:spChg>
        <pc:spChg chg="add mod">
          <ac:chgData name="Venketeswari Parida" userId="eced7e99-f145-4665-b3b1-a7c0db77567b" providerId="ADAL" clId="{54F5EF12-707C-4CAA-9D89-85F0F08C6F0B}" dt="2024-03-04T08:06:27.650" v="2249" actId="13926"/>
          <ac:spMkLst>
            <pc:docMk/>
            <pc:sldMk cId="608459637" sldId="411"/>
            <ac:spMk id="12" creationId="{911388D7-B9CF-2E95-1D2C-ACEE20378070}"/>
          </ac:spMkLst>
        </pc:spChg>
        <pc:spChg chg="add mod">
          <ac:chgData name="Venketeswari Parida" userId="eced7e99-f145-4665-b3b1-a7c0db77567b" providerId="ADAL" clId="{54F5EF12-707C-4CAA-9D89-85F0F08C6F0B}" dt="2024-03-04T08:07:29.876" v="2297" actId="13926"/>
          <ac:spMkLst>
            <pc:docMk/>
            <pc:sldMk cId="608459637" sldId="411"/>
            <ac:spMk id="13" creationId="{552F7D02-1B4A-24BD-5624-247C82EC4518}"/>
          </ac:spMkLst>
        </pc:spChg>
        <pc:spChg chg="add mod">
          <ac:chgData name="Venketeswari Parida" userId="eced7e99-f145-4665-b3b1-a7c0db77567b" providerId="ADAL" clId="{54F5EF12-707C-4CAA-9D89-85F0F08C6F0B}" dt="2024-03-04T08:07:35.643" v="2298" actId="13926"/>
          <ac:spMkLst>
            <pc:docMk/>
            <pc:sldMk cId="608459637" sldId="411"/>
            <ac:spMk id="14" creationId="{827A91D4-5AA0-FF77-37E7-27E950E123BA}"/>
          </ac:spMkLst>
        </pc:spChg>
        <pc:spChg chg="add mod">
          <ac:chgData name="Venketeswari Parida" userId="eced7e99-f145-4665-b3b1-a7c0db77567b" providerId="ADAL" clId="{54F5EF12-707C-4CAA-9D89-85F0F08C6F0B}" dt="2024-03-04T08:07:41.477" v="2299" actId="13926"/>
          <ac:spMkLst>
            <pc:docMk/>
            <pc:sldMk cId="608459637" sldId="411"/>
            <ac:spMk id="15" creationId="{E694608E-F624-AE77-B355-856E5E8A276C}"/>
          </ac:spMkLst>
        </pc:spChg>
        <pc:graphicFrameChg chg="del mod">
          <ac:chgData name="Venketeswari Parida" userId="eced7e99-f145-4665-b3b1-a7c0db77567b" providerId="ADAL" clId="{54F5EF12-707C-4CAA-9D89-85F0F08C6F0B}" dt="2024-03-04T07:45:31.826" v="2029" actId="478"/>
          <ac:graphicFrameMkLst>
            <pc:docMk/>
            <pc:sldMk cId="608459637" sldId="411"/>
            <ac:graphicFrameMk id="7" creationId="{9F28781E-6BC3-B44D-EE9F-1EEB606A1FBF}"/>
          </ac:graphicFrameMkLst>
        </pc:graphicFrameChg>
        <pc:graphicFrameChg chg="add mod modGraphic">
          <ac:chgData name="Venketeswari Parida" userId="eced7e99-f145-4665-b3b1-a7c0db77567b" providerId="ADAL" clId="{54F5EF12-707C-4CAA-9D89-85F0F08C6F0B}" dt="2024-03-04T07:52:26.354" v="2208" actId="20577"/>
          <ac:graphicFrameMkLst>
            <pc:docMk/>
            <pc:sldMk cId="608459637" sldId="411"/>
            <ac:graphicFrameMk id="8" creationId="{71F29439-5C65-451D-0003-40E7F7C170C8}"/>
          </ac:graphicFrameMkLst>
        </pc:graphicFrameChg>
        <pc:graphicFrameChg chg="add del mod">
          <ac:chgData name="Venketeswari Parida" userId="eced7e99-f145-4665-b3b1-a7c0db77567b" providerId="ADAL" clId="{54F5EF12-707C-4CAA-9D89-85F0F08C6F0B}" dt="2024-03-04T07:52:41.545" v="2209" actId="478"/>
          <ac:graphicFrameMkLst>
            <pc:docMk/>
            <pc:sldMk cId="608459637" sldId="411"/>
            <ac:graphicFrameMk id="10" creationId="{804F1D0F-01DE-60CD-F28D-0B8C4A93CF39}"/>
          </ac:graphicFrameMkLst>
        </pc:graphicFrameChg>
        <pc:picChg chg="add mod modCrop">
          <ac:chgData name="Venketeswari Parida" userId="eced7e99-f145-4665-b3b1-a7c0db77567b" providerId="ADAL" clId="{54F5EF12-707C-4CAA-9D89-85F0F08C6F0B}" dt="2024-03-04T08:05:15.879" v="2215" actId="1076"/>
          <ac:picMkLst>
            <pc:docMk/>
            <pc:sldMk cId="608459637" sldId="411"/>
            <ac:picMk id="9" creationId="{2402567F-30DA-5726-2C77-3072F02DECBB}"/>
          </ac:picMkLst>
        </pc:picChg>
      </pc:sldChg>
      <pc:sldChg chg="addSp delSp modSp mod">
        <pc:chgData name="Venketeswari Parida" userId="eced7e99-f145-4665-b3b1-a7c0db77567b" providerId="ADAL" clId="{54F5EF12-707C-4CAA-9D89-85F0F08C6F0B}" dt="2024-03-04T08:24:26.959" v="2751" actId="20577"/>
        <pc:sldMkLst>
          <pc:docMk/>
          <pc:sldMk cId="3648140400" sldId="415"/>
        </pc:sldMkLst>
        <pc:spChg chg="mod">
          <ac:chgData name="Venketeswari Parida" userId="eced7e99-f145-4665-b3b1-a7c0db77567b" providerId="ADAL" clId="{54F5EF12-707C-4CAA-9D89-85F0F08C6F0B}" dt="2024-03-04T08:23:26.124" v="2719" actId="14100"/>
          <ac:spMkLst>
            <pc:docMk/>
            <pc:sldMk cId="3648140400" sldId="415"/>
            <ac:spMk id="2" creationId="{F9213D5C-DA33-71E9-8385-6312F567DDD6}"/>
          </ac:spMkLst>
        </pc:spChg>
        <pc:spChg chg="mod">
          <ac:chgData name="Venketeswari Parida" userId="eced7e99-f145-4665-b3b1-a7c0db77567b" providerId="ADAL" clId="{54F5EF12-707C-4CAA-9D89-85F0F08C6F0B}" dt="2024-03-04T08:23:44.720" v="2731" actId="20577"/>
          <ac:spMkLst>
            <pc:docMk/>
            <pc:sldMk cId="3648140400" sldId="415"/>
            <ac:spMk id="8" creationId="{9DC6DEB4-8D7A-3BAA-C76B-D47B13522267}"/>
          </ac:spMkLst>
        </pc:spChg>
        <pc:spChg chg="mod">
          <ac:chgData name="Venketeswari Parida" userId="eced7e99-f145-4665-b3b1-a7c0db77567b" providerId="ADAL" clId="{54F5EF12-707C-4CAA-9D89-85F0F08C6F0B}" dt="2024-03-04T08:24:26.959" v="2751" actId="20577"/>
          <ac:spMkLst>
            <pc:docMk/>
            <pc:sldMk cId="3648140400" sldId="415"/>
            <ac:spMk id="9" creationId="{681D368C-13F9-69D0-CB56-5232AB181737}"/>
          </ac:spMkLst>
        </pc:spChg>
        <pc:graphicFrameChg chg="add mod modGraphic">
          <ac:chgData name="Venketeswari Parida" userId="eced7e99-f145-4665-b3b1-a7c0db77567b" providerId="ADAL" clId="{54F5EF12-707C-4CAA-9D89-85F0F08C6F0B}" dt="2024-03-04T08:24:03.982" v="2732" actId="255"/>
          <ac:graphicFrameMkLst>
            <pc:docMk/>
            <pc:sldMk cId="3648140400" sldId="415"/>
            <ac:graphicFrameMk id="3" creationId="{C74806FD-D916-CCBE-D330-3F33CE07838F}"/>
          </ac:graphicFrameMkLst>
        </pc:graphicFrameChg>
        <pc:graphicFrameChg chg="del">
          <ac:chgData name="Venketeswari Parida" userId="eced7e99-f145-4665-b3b1-a7c0db77567b" providerId="ADAL" clId="{54F5EF12-707C-4CAA-9D89-85F0F08C6F0B}" dt="2024-03-04T08:22:14.763" v="2600" actId="478"/>
          <ac:graphicFrameMkLst>
            <pc:docMk/>
            <pc:sldMk cId="3648140400" sldId="415"/>
            <ac:graphicFrameMk id="12" creationId="{DE835D40-4764-E169-B006-8F1F8A189A2F}"/>
          </ac:graphicFrameMkLst>
        </pc:graphicFrameChg>
        <pc:graphicFrameChg chg="del">
          <ac:chgData name="Venketeswari Parida" userId="eced7e99-f145-4665-b3b1-a7c0db77567b" providerId="ADAL" clId="{54F5EF12-707C-4CAA-9D89-85F0F08C6F0B}" dt="2024-03-04T08:22:16.521" v="2601" actId="478"/>
          <ac:graphicFrameMkLst>
            <pc:docMk/>
            <pc:sldMk cId="3648140400" sldId="415"/>
            <ac:graphicFrameMk id="16" creationId="{405049C8-6489-B189-7486-01FA05C37931}"/>
          </ac:graphicFrameMkLst>
        </pc:graphicFrameChg>
        <pc:graphicFrameChg chg="del">
          <ac:chgData name="Venketeswari Parida" userId="eced7e99-f145-4665-b3b1-a7c0db77567b" providerId="ADAL" clId="{54F5EF12-707C-4CAA-9D89-85F0F08C6F0B}" dt="2024-03-04T08:24:10.958" v="2733" actId="478"/>
          <ac:graphicFrameMkLst>
            <pc:docMk/>
            <pc:sldMk cId="3648140400" sldId="415"/>
            <ac:graphicFrameMk id="18" creationId="{7D553B5D-1242-9D03-C922-F18B4FC29EF5}"/>
          </ac:graphicFrameMkLst>
        </pc:graphicFrameChg>
      </pc:sldChg>
      <pc:sldChg chg="modSp mod">
        <pc:chgData name="Venketeswari Parida" userId="eced7e99-f145-4665-b3b1-a7c0db77567b" providerId="ADAL" clId="{54F5EF12-707C-4CAA-9D89-85F0F08C6F0B}" dt="2024-03-04T08:47:18.275" v="3029" actId="20577"/>
        <pc:sldMkLst>
          <pc:docMk/>
          <pc:sldMk cId="31905972" sldId="419"/>
        </pc:sldMkLst>
        <pc:spChg chg="mod">
          <ac:chgData name="Venketeswari Parida" userId="eced7e99-f145-4665-b3b1-a7c0db77567b" providerId="ADAL" clId="{54F5EF12-707C-4CAA-9D89-85F0F08C6F0B}" dt="2024-03-04T08:47:18.275" v="3029" actId="20577"/>
          <ac:spMkLst>
            <pc:docMk/>
            <pc:sldMk cId="31905972" sldId="419"/>
            <ac:spMk id="2" creationId="{F9213D5C-DA33-71E9-8385-6312F567DDD6}"/>
          </ac:spMkLst>
        </pc:spChg>
      </pc:sldChg>
      <pc:sldChg chg="del">
        <pc:chgData name="Venketeswari Parida" userId="eced7e99-f145-4665-b3b1-a7c0db77567b" providerId="ADAL" clId="{54F5EF12-707C-4CAA-9D89-85F0F08C6F0B}" dt="2024-03-04T08:53:36.488" v="3122" actId="47"/>
        <pc:sldMkLst>
          <pc:docMk/>
          <pc:sldMk cId="3518102486" sldId="420"/>
        </pc:sldMkLst>
      </pc:sldChg>
      <pc:sldChg chg="modSp mod">
        <pc:chgData name="Venketeswari Parida" userId="eced7e99-f145-4665-b3b1-a7c0db77567b" providerId="ADAL" clId="{54F5EF12-707C-4CAA-9D89-85F0F08C6F0B}" dt="2024-03-04T08:49:48.190" v="3057" actId="20577"/>
        <pc:sldMkLst>
          <pc:docMk/>
          <pc:sldMk cId="2042108848" sldId="421"/>
        </pc:sldMkLst>
        <pc:spChg chg="mod">
          <ac:chgData name="Venketeswari Parida" userId="eced7e99-f145-4665-b3b1-a7c0db77567b" providerId="ADAL" clId="{54F5EF12-707C-4CAA-9D89-85F0F08C6F0B}" dt="2024-03-04T08:49:48.190" v="3057" actId="20577"/>
          <ac:spMkLst>
            <pc:docMk/>
            <pc:sldMk cId="2042108848" sldId="421"/>
            <ac:spMk id="2" creationId="{F9213D5C-DA33-71E9-8385-6312F567DDD6}"/>
          </ac:spMkLst>
        </pc:spChg>
        <pc:spChg chg="mod">
          <ac:chgData name="Venketeswari Parida" userId="eced7e99-f145-4665-b3b1-a7c0db77567b" providerId="ADAL" clId="{54F5EF12-707C-4CAA-9D89-85F0F08C6F0B}" dt="2024-03-04T08:40:05.076" v="2832" actId="6549"/>
          <ac:spMkLst>
            <pc:docMk/>
            <pc:sldMk cId="2042108848" sldId="421"/>
            <ac:spMk id="3" creationId="{89A85C89-8C19-92A7-4455-165653974C0D}"/>
          </ac:spMkLst>
        </pc:spChg>
      </pc:sldChg>
      <pc:sldChg chg="addSp delSp modSp mod">
        <pc:chgData name="Venketeswari Parida" userId="eced7e99-f145-4665-b3b1-a7c0db77567b" providerId="ADAL" clId="{54F5EF12-707C-4CAA-9D89-85F0F08C6F0B}" dt="2024-03-04T08:53:15.725" v="3121" actId="20577"/>
        <pc:sldMkLst>
          <pc:docMk/>
          <pc:sldMk cId="2815994747" sldId="422"/>
        </pc:sldMkLst>
        <pc:spChg chg="mod">
          <ac:chgData name="Venketeswari Parida" userId="eced7e99-f145-4665-b3b1-a7c0db77567b" providerId="ADAL" clId="{54F5EF12-707C-4CAA-9D89-85F0F08C6F0B}" dt="2024-03-04T08:53:15.725" v="3121" actId="20577"/>
          <ac:spMkLst>
            <pc:docMk/>
            <pc:sldMk cId="2815994747" sldId="422"/>
            <ac:spMk id="3" creationId="{89A85C89-8C19-92A7-4455-165653974C0D}"/>
          </ac:spMkLst>
        </pc:spChg>
        <pc:spChg chg="add mod">
          <ac:chgData name="Venketeswari Parida" userId="eced7e99-f145-4665-b3b1-a7c0db77567b" providerId="ADAL" clId="{54F5EF12-707C-4CAA-9D89-85F0F08C6F0B}" dt="2024-03-04T08:46:58.019" v="3017" actId="1076"/>
          <ac:spMkLst>
            <pc:docMk/>
            <pc:sldMk cId="2815994747" sldId="422"/>
            <ac:spMk id="9" creationId="{BD6AC0AB-EF79-6046-10BA-CC06636411FC}"/>
          </ac:spMkLst>
        </pc:spChg>
        <pc:grpChg chg="del">
          <ac:chgData name="Venketeswari Parida" userId="eced7e99-f145-4665-b3b1-a7c0db77567b" providerId="ADAL" clId="{54F5EF12-707C-4CAA-9D89-85F0F08C6F0B}" dt="2024-03-04T08:51:40.576" v="3059" actId="478"/>
          <ac:grpSpMkLst>
            <pc:docMk/>
            <pc:sldMk cId="2815994747" sldId="422"/>
            <ac:grpSpMk id="10" creationId="{5577BD7C-8EB9-B741-297D-A09177EBF4EE}"/>
          </ac:grpSpMkLst>
        </pc:grpChg>
      </pc:sldChg>
      <pc:sldChg chg="modSp mod">
        <pc:chgData name="Venketeswari Parida" userId="eced7e99-f145-4665-b3b1-a7c0db77567b" providerId="ADAL" clId="{54F5EF12-707C-4CAA-9D89-85F0F08C6F0B}" dt="2024-03-04T09:01:01.282" v="3296" actId="1076"/>
        <pc:sldMkLst>
          <pc:docMk/>
          <pc:sldMk cId="511238680" sldId="423"/>
        </pc:sldMkLst>
        <pc:spChg chg="mod">
          <ac:chgData name="Venketeswari Parida" userId="eced7e99-f145-4665-b3b1-a7c0db77567b" providerId="ADAL" clId="{54F5EF12-707C-4CAA-9D89-85F0F08C6F0B}" dt="2024-03-04T08:54:23.904" v="3143" actId="20577"/>
          <ac:spMkLst>
            <pc:docMk/>
            <pc:sldMk cId="511238680" sldId="423"/>
            <ac:spMk id="2" creationId="{F9213D5C-DA33-71E9-8385-6312F567DDD6}"/>
          </ac:spMkLst>
        </pc:spChg>
        <pc:spChg chg="mod">
          <ac:chgData name="Venketeswari Parida" userId="eced7e99-f145-4665-b3b1-a7c0db77567b" providerId="ADAL" clId="{54F5EF12-707C-4CAA-9D89-85F0F08C6F0B}" dt="2024-03-04T09:01:01.282" v="3296" actId="1076"/>
          <ac:spMkLst>
            <pc:docMk/>
            <pc:sldMk cId="511238680" sldId="423"/>
            <ac:spMk id="3" creationId="{89A85C89-8C19-92A7-4455-165653974C0D}"/>
          </ac:spMkLst>
        </pc:spChg>
      </pc:sldChg>
      <pc:sldChg chg="addSp modSp mod">
        <pc:chgData name="Venketeswari Parida" userId="eced7e99-f145-4665-b3b1-a7c0db77567b" providerId="ADAL" clId="{54F5EF12-707C-4CAA-9D89-85F0F08C6F0B}" dt="2024-03-04T07:47:55.268" v="2104" actId="1076"/>
        <pc:sldMkLst>
          <pc:docMk/>
          <pc:sldMk cId="1041864462" sldId="430"/>
        </pc:sldMkLst>
        <pc:spChg chg="mod">
          <ac:chgData name="Venketeswari Parida" userId="eced7e99-f145-4665-b3b1-a7c0db77567b" providerId="ADAL" clId="{54F5EF12-707C-4CAA-9D89-85F0F08C6F0B}" dt="2024-03-04T07:47:48.261" v="2101" actId="20577"/>
          <ac:spMkLst>
            <pc:docMk/>
            <pc:sldMk cId="1041864462" sldId="430"/>
            <ac:spMk id="2" creationId="{F9213D5C-DA33-71E9-8385-6312F567DDD6}"/>
          </ac:spMkLst>
        </pc:spChg>
        <pc:spChg chg="mod">
          <ac:chgData name="Venketeswari Parida" userId="eced7e99-f145-4665-b3b1-a7c0db77567b" providerId="ADAL" clId="{54F5EF12-707C-4CAA-9D89-85F0F08C6F0B}" dt="2024-03-04T07:25:09.716" v="1836" actId="1076"/>
          <ac:spMkLst>
            <pc:docMk/>
            <pc:sldMk cId="1041864462" sldId="430"/>
            <ac:spMk id="8" creationId="{9B577B9B-F645-646D-1C23-F6AFFBA7FE60}"/>
          </ac:spMkLst>
        </pc:spChg>
        <pc:spChg chg="add mod">
          <ac:chgData name="Venketeswari Parida" userId="eced7e99-f145-4665-b3b1-a7c0db77567b" providerId="ADAL" clId="{54F5EF12-707C-4CAA-9D89-85F0F08C6F0B}" dt="2024-03-04T07:47:55.268" v="2104" actId="1076"/>
          <ac:spMkLst>
            <pc:docMk/>
            <pc:sldMk cId="1041864462" sldId="430"/>
            <ac:spMk id="15" creationId="{A042E3EE-E90D-E43A-FFDF-323655BD334B}"/>
          </ac:spMkLst>
        </pc:spChg>
        <pc:spChg chg="mod">
          <ac:chgData name="Venketeswari Parida" userId="eced7e99-f145-4665-b3b1-a7c0db77567b" providerId="ADAL" clId="{54F5EF12-707C-4CAA-9D89-85F0F08C6F0B}" dt="2024-03-04T07:25:01.541" v="1833" actId="1076"/>
          <ac:spMkLst>
            <pc:docMk/>
            <pc:sldMk cId="1041864462" sldId="430"/>
            <ac:spMk id="16" creationId="{67A7F14C-8FBE-DF34-7547-5CEB5CD410EF}"/>
          </ac:spMkLst>
        </pc:spChg>
        <pc:grpChg chg="mod">
          <ac:chgData name="Venketeswari Parida" userId="eced7e99-f145-4665-b3b1-a7c0db77567b" providerId="ADAL" clId="{54F5EF12-707C-4CAA-9D89-85F0F08C6F0B}" dt="2024-03-04T07:25:04.149" v="1834" actId="1076"/>
          <ac:grpSpMkLst>
            <pc:docMk/>
            <pc:sldMk cId="1041864462" sldId="430"/>
            <ac:grpSpMk id="17" creationId="{F40B6DBA-1B60-43BA-E35A-91D7AB1DADA1}"/>
          </ac:grpSpMkLst>
        </pc:grpChg>
        <pc:picChg chg="mod">
          <ac:chgData name="Venketeswari Parida" userId="eced7e99-f145-4665-b3b1-a7c0db77567b" providerId="ADAL" clId="{54F5EF12-707C-4CAA-9D89-85F0F08C6F0B}" dt="2024-03-04T07:25:06.034" v="1835" actId="1076"/>
          <ac:picMkLst>
            <pc:docMk/>
            <pc:sldMk cId="1041864462" sldId="430"/>
            <ac:picMk id="10" creationId="{50BFD467-0DE0-1E4C-899A-9A0B4FCC9644}"/>
          </ac:picMkLst>
        </pc:picChg>
      </pc:sldChg>
      <pc:sldChg chg="modSp mod">
        <pc:chgData name="Venketeswari Parida" userId="eced7e99-f145-4665-b3b1-a7c0db77567b" providerId="ADAL" clId="{54F5EF12-707C-4CAA-9D89-85F0F08C6F0B}" dt="2024-03-04T07:20:54.522" v="1782" actId="1076"/>
        <pc:sldMkLst>
          <pc:docMk/>
          <pc:sldMk cId="2578873984" sldId="789"/>
        </pc:sldMkLst>
        <pc:spChg chg="mod">
          <ac:chgData name="Venketeswari Parida" userId="eced7e99-f145-4665-b3b1-a7c0db77567b" providerId="ADAL" clId="{54F5EF12-707C-4CAA-9D89-85F0F08C6F0B}" dt="2024-03-04T07:20:54.522" v="1782" actId="1076"/>
          <ac:spMkLst>
            <pc:docMk/>
            <pc:sldMk cId="2578873984" sldId="789"/>
            <ac:spMk id="9" creationId="{4639973C-E8ED-60E1-2EBE-8C9588EBB6EA}"/>
          </ac:spMkLst>
        </pc:spChg>
      </pc:sldChg>
      <pc:sldChg chg="modSp mod">
        <pc:chgData name="Venketeswari Parida" userId="eced7e99-f145-4665-b3b1-a7c0db77567b" providerId="ADAL" clId="{54F5EF12-707C-4CAA-9D89-85F0F08C6F0B}" dt="2024-03-04T07:22:27.315" v="1803" actId="20577"/>
        <pc:sldMkLst>
          <pc:docMk/>
          <pc:sldMk cId="1012911910" sldId="794"/>
        </pc:sldMkLst>
        <pc:spChg chg="mod">
          <ac:chgData name="Venketeswari Parida" userId="eced7e99-f145-4665-b3b1-a7c0db77567b" providerId="ADAL" clId="{54F5EF12-707C-4CAA-9D89-85F0F08C6F0B}" dt="2024-03-04T07:21:13.649" v="1784" actId="14100"/>
          <ac:spMkLst>
            <pc:docMk/>
            <pc:sldMk cId="1012911910" sldId="794"/>
            <ac:spMk id="2" creationId="{F727C375-258C-1A07-F247-F9E52C85CC23}"/>
          </ac:spMkLst>
        </pc:spChg>
        <pc:spChg chg="mod">
          <ac:chgData name="Venketeswari Parida" userId="eced7e99-f145-4665-b3b1-a7c0db77567b" providerId="ADAL" clId="{54F5EF12-707C-4CAA-9D89-85F0F08C6F0B}" dt="2024-03-04T07:22:27.315" v="1803" actId="20577"/>
          <ac:spMkLst>
            <pc:docMk/>
            <pc:sldMk cId="1012911910" sldId="794"/>
            <ac:spMk id="3" creationId="{33D4D55C-4112-844F-3DE5-EEE40F27FB94}"/>
          </ac:spMkLst>
        </pc:spChg>
      </pc:sldChg>
      <pc:sldChg chg="modSp mod">
        <pc:chgData name="Venketeswari Parida" userId="eced7e99-f145-4665-b3b1-a7c0db77567b" providerId="ADAL" clId="{54F5EF12-707C-4CAA-9D89-85F0F08C6F0B}" dt="2024-03-04T08:10:35.872" v="2409" actId="1076"/>
        <pc:sldMkLst>
          <pc:docMk/>
          <pc:sldMk cId="723210394" sldId="797"/>
        </pc:sldMkLst>
        <pc:spChg chg="mod">
          <ac:chgData name="Venketeswari Parida" userId="eced7e99-f145-4665-b3b1-a7c0db77567b" providerId="ADAL" clId="{54F5EF12-707C-4CAA-9D89-85F0F08C6F0B}" dt="2024-03-04T08:10:23.221" v="2407" actId="20577"/>
          <ac:spMkLst>
            <pc:docMk/>
            <pc:sldMk cId="723210394" sldId="797"/>
            <ac:spMk id="2" creationId="{97DF509C-4449-58F6-14E9-C06A1A9F9C41}"/>
          </ac:spMkLst>
        </pc:spChg>
        <pc:spChg chg="mod">
          <ac:chgData name="Venketeswari Parida" userId="eced7e99-f145-4665-b3b1-a7c0db77567b" providerId="ADAL" clId="{54F5EF12-707C-4CAA-9D89-85F0F08C6F0B}" dt="2024-03-04T08:10:30.284" v="2408" actId="1076"/>
          <ac:spMkLst>
            <pc:docMk/>
            <pc:sldMk cId="723210394" sldId="797"/>
            <ac:spMk id="7" creationId="{D33AA3B3-7A58-117B-0EEE-FE451C721985}"/>
          </ac:spMkLst>
        </pc:spChg>
        <pc:spChg chg="mod">
          <ac:chgData name="Venketeswari Parida" userId="eced7e99-f145-4665-b3b1-a7c0db77567b" providerId="ADAL" clId="{54F5EF12-707C-4CAA-9D89-85F0F08C6F0B}" dt="2024-03-04T08:10:35.872" v="2409" actId="1076"/>
          <ac:spMkLst>
            <pc:docMk/>
            <pc:sldMk cId="723210394" sldId="797"/>
            <ac:spMk id="9" creationId="{EF338C44-D6F2-BC0F-B8AC-8BB74158936C}"/>
          </ac:spMkLst>
        </pc:spChg>
        <pc:picChg chg="mod">
          <ac:chgData name="Venketeswari Parida" userId="eced7e99-f145-4665-b3b1-a7c0db77567b" providerId="ADAL" clId="{54F5EF12-707C-4CAA-9D89-85F0F08C6F0B}" dt="2024-03-04T08:10:30.284" v="2408" actId="1076"/>
          <ac:picMkLst>
            <pc:docMk/>
            <pc:sldMk cId="723210394" sldId="797"/>
            <ac:picMk id="13" creationId="{8492B8AE-A04F-288E-C961-EA81FE86CBDB}"/>
          </ac:picMkLst>
        </pc:picChg>
        <pc:picChg chg="mod">
          <ac:chgData name="Venketeswari Parida" userId="eced7e99-f145-4665-b3b1-a7c0db77567b" providerId="ADAL" clId="{54F5EF12-707C-4CAA-9D89-85F0F08C6F0B}" dt="2024-03-04T08:10:35.872" v="2409" actId="1076"/>
          <ac:picMkLst>
            <pc:docMk/>
            <pc:sldMk cId="723210394" sldId="797"/>
            <ac:picMk id="22" creationId="{19EABC07-F83A-3C09-E205-2C032B73B2B3}"/>
          </ac:picMkLst>
        </pc:picChg>
      </pc:sldChg>
      <pc:sldChg chg="modSp mod">
        <pc:chgData name="Venketeswari Parida" userId="eced7e99-f145-4665-b3b1-a7c0db77567b" providerId="ADAL" clId="{54F5EF12-707C-4CAA-9D89-85F0F08C6F0B}" dt="2024-03-04T08:10:55.108" v="2410" actId="122"/>
        <pc:sldMkLst>
          <pc:docMk/>
          <pc:sldMk cId="458004604" sldId="798"/>
        </pc:sldMkLst>
        <pc:spChg chg="mod">
          <ac:chgData name="Venketeswari Parida" userId="eced7e99-f145-4665-b3b1-a7c0db77567b" providerId="ADAL" clId="{54F5EF12-707C-4CAA-9D89-85F0F08C6F0B}" dt="2024-03-04T08:10:10.840" v="2404" actId="14100"/>
          <ac:spMkLst>
            <pc:docMk/>
            <pc:sldMk cId="458004604" sldId="798"/>
            <ac:spMk id="2" creationId="{F727C375-258C-1A07-F247-F9E52C85CC23}"/>
          </ac:spMkLst>
        </pc:spChg>
        <pc:spChg chg="mod">
          <ac:chgData name="Venketeswari Parida" userId="eced7e99-f145-4665-b3b1-a7c0db77567b" providerId="ADAL" clId="{54F5EF12-707C-4CAA-9D89-85F0F08C6F0B}" dt="2024-03-04T08:09:22.657" v="2338" actId="20577"/>
          <ac:spMkLst>
            <pc:docMk/>
            <pc:sldMk cId="458004604" sldId="798"/>
            <ac:spMk id="4" creationId="{B12C9888-9947-60E8-3E4C-F9F86EFCD5FA}"/>
          </ac:spMkLst>
        </pc:spChg>
        <pc:graphicFrameChg chg="modGraphic">
          <ac:chgData name="Venketeswari Parida" userId="eced7e99-f145-4665-b3b1-a7c0db77567b" providerId="ADAL" clId="{54F5EF12-707C-4CAA-9D89-85F0F08C6F0B}" dt="2024-03-04T08:10:55.108" v="2410" actId="122"/>
          <ac:graphicFrameMkLst>
            <pc:docMk/>
            <pc:sldMk cId="458004604" sldId="798"/>
            <ac:graphicFrameMk id="11" creationId="{7CEDE825-7A22-A000-828A-472DE67371EE}"/>
          </ac:graphicFrameMkLst>
        </pc:graphicFrameChg>
      </pc:sldChg>
      <pc:sldChg chg="addSp delSp modSp mod">
        <pc:chgData name="Venketeswari Parida" userId="eced7e99-f145-4665-b3b1-a7c0db77567b" providerId="ADAL" clId="{54F5EF12-707C-4CAA-9D89-85F0F08C6F0B}" dt="2024-03-04T09:13:29.705" v="3416" actId="207"/>
        <pc:sldMkLst>
          <pc:docMk/>
          <pc:sldMk cId="3434211911" sldId="3740"/>
        </pc:sldMkLst>
        <pc:spChg chg="mod">
          <ac:chgData name="Venketeswari Parida" userId="eced7e99-f145-4665-b3b1-a7c0db77567b" providerId="ADAL" clId="{54F5EF12-707C-4CAA-9D89-85F0F08C6F0B}" dt="2024-03-04T08:38:04.310" v="2821" actId="6549"/>
          <ac:spMkLst>
            <pc:docMk/>
            <pc:sldMk cId="3434211911" sldId="3740"/>
            <ac:spMk id="2" creationId="{9639FE59-21B2-6590-FA81-8CE93FB4A4E9}"/>
          </ac:spMkLst>
        </pc:spChg>
        <pc:spChg chg="mod">
          <ac:chgData name="Venketeswari Parida" userId="eced7e99-f145-4665-b3b1-a7c0db77567b" providerId="ADAL" clId="{54F5EF12-707C-4CAA-9D89-85F0F08C6F0B}" dt="2024-03-01T06:23:46.114" v="552" actId="14100"/>
          <ac:spMkLst>
            <pc:docMk/>
            <pc:sldMk cId="3434211911" sldId="3740"/>
            <ac:spMk id="3" creationId="{4C53A3A8-0C7F-83AD-BF3D-7110936D939B}"/>
          </ac:spMkLst>
        </pc:spChg>
        <pc:spChg chg="del">
          <ac:chgData name="Venketeswari Parida" userId="eced7e99-f145-4665-b3b1-a7c0db77567b" providerId="ADAL" clId="{54F5EF12-707C-4CAA-9D89-85F0F08C6F0B}" dt="2024-03-01T05:16:40.077" v="4" actId="478"/>
          <ac:spMkLst>
            <pc:docMk/>
            <pc:sldMk cId="3434211911" sldId="3740"/>
            <ac:spMk id="4" creationId="{A5210D14-FFD2-05CC-E888-E8C64D9C33E6}"/>
          </ac:spMkLst>
        </pc:spChg>
        <pc:spChg chg="mod">
          <ac:chgData name="Venketeswari Parida" userId="eced7e99-f145-4665-b3b1-a7c0db77567b" providerId="ADAL" clId="{54F5EF12-707C-4CAA-9D89-85F0F08C6F0B}" dt="2024-03-01T06:23:42.385" v="551" actId="108"/>
          <ac:spMkLst>
            <pc:docMk/>
            <pc:sldMk cId="3434211911" sldId="3740"/>
            <ac:spMk id="5" creationId="{C6DEC724-B25F-7AA0-BC3D-615985270152}"/>
          </ac:spMkLst>
        </pc:spChg>
        <pc:spChg chg="add mod">
          <ac:chgData name="Venketeswari Parida" userId="eced7e99-f145-4665-b3b1-a7c0db77567b" providerId="ADAL" clId="{54F5EF12-707C-4CAA-9D89-85F0F08C6F0B}" dt="2024-03-04T06:33:56.863" v="1120" actId="1076"/>
          <ac:spMkLst>
            <pc:docMk/>
            <pc:sldMk cId="3434211911" sldId="3740"/>
            <ac:spMk id="7" creationId="{69648286-5028-15BD-0637-E70E4A627C03}"/>
          </ac:spMkLst>
        </pc:spChg>
        <pc:spChg chg="mod">
          <ac:chgData name="Venketeswari Parida" userId="eced7e99-f145-4665-b3b1-a7c0db77567b" providerId="ADAL" clId="{54F5EF12-707C-4CAA-9D89-85F0F08C6F0B}" dt="2024-03-01T06:10:29.387" v="423" actId="1076"/>
          <ac:spMkLst>
            <pc:docMk/>
            <pc:sldMk cId="3434211911" sldId="3740"/>
            <ac:spMk id="12" creationId="{E948583F-A0EA-41D0-E091-728104F48F57}"/>
          </ac:spMkLst>
        </pc:spChg>
        <pc:spChg chg="mod">
          <ac:chgData name="Venketeswari Parida" userId="eced7e99-f145-4665-b3b1-a7c0db77567b" providerId="ADAL" clId="{54F5EF12-707C-4CAA-9D89-85F0F08C6F0B}" dt="2024-03-01T05:54:06.396" v="248" actId="1076"/>
          <ac:spMkLst>
            <pc:docMk/>
            <pc:sldMk cId="3434211911" sldId="3740"/>
            <ac:spMk id="13" creationId="{47E8BCA5-D89A-33C8-4BEF-CF10078DE194}"/>
          </ac:spMkLst>
        </pc:spChg>
        <pc:spChg chg="mod">
          <ac:chgData name="Venketeswari Parida" userId="eced7e99-f145-4665-b3b1-a7c0db77567b" providerId="ADAL" clId="{54F5EF12-707C-4CAA-9D89-85F0F08C6F0B}" dt="2024-03-04T09:09:22.697" v="3389" actId="14100"/>
          <ac:spMkLst>
            <pc:docMk/>
            <pc:sldMk cId="3434211911" sldId="3740"/>
            <ac:spMk id="14" creationId="{9C6ACDDE-36B7-C667-3F95-B6EBEA5CCDBB}"/>
          </ac:spMkLst>
        </pc:spChg>
        <pc:spChg chg="mod">
          <ac:chgData name="Venketeswari Parida" userId="eced7e99-f145-4665-b3b1-a7c0db77567b" providerId="ADAL" clId="{54F5EF12-707C-4CAA-9D89-85F0F08C6F0B}" dt="2024-03-01T05:17:40.708" v="20" actId="58"/>
          <ac:spMkLst>
            <pc:docMk/>
            <pc:sldMk cId="3434211911" sldId="3740"/>
            <ac:spMk id="15" creationId="{3710656C-9C8D-4A00-6A54-B16D60FF6708}"/>
          </ac:spMkLst>
        </pc:spChg>
        <pc:spChg chg="mod">
          <ac:chgData name="Venketeswari Parida" userId="eced7e99-f145-4665-b3b1-a7c0db77567b" providerId="ADAL" clId="{54F5EF12-707C-4CAA-9D89-85F0F08C6F0B}" dt="2024-03-01T06:23:42.385" v="551" actId="108"/>
          <ac:spMkLst>
            <pc:docMk/>
            <pc:sldMk cId="3434211911" sldId="3740"/>
            <ac:spMk id="16" creationId="{163595A7-3DE5-AA82-9BAC-474E69C0D875}"/>
          </ac:spMkLst>
        </pc:spChg>
        <pc:spChg chg="mod">
          <ac:chgData name="Venketeswari Parida" userId="eced7e99-f145-4665-b3b1-a7c0db77567b" providerId="ADAL" clId="{54F5EF12-707C-4CAA-9D89-85F0F08C6F0B}" dt="2024-03-01T06:09:19.091" v="410" actId="1076"/>
          <ac:spMkLst>
            <pc:docMk/>
            <pc:sldMk cId="3434211911" sldId="3740"/>
            <ac:spMk id="18" creationId="{E94A672C-71D8-BF5E-D9C5-BCCB113392BB}"/>
          </ac:spMkLst>
        </pc:spChg>
        <pc:spChg chg="mod">
          <ac:chgData name="Venketeswari Parida" userId="eced7e99-f145-4665-b3b1-a7c0db77567b" providerId="ADAL" clId="{54F5EF12-707C-4CAA-9D89-85F0F08C6F0B}" dt="2024-03-04T08:12:27.451" v="2433" actId="1076"/>
          <ac:spMkLst>
            <pc:docMk/>
            <pc:sldMk cId="3434211911" sldId="3740"/>
            <ac:spMk id="22" creationId="{66153AB4-6BFF-C4C2-BA12-5E91F8EF39D2}"/>
          </ac:spMkLst>
        </pc:spChg>
        <pc:spChg chg="add del mod">
          <ac:chgData name="Venketeswari Parida" userId="eced7e99-f145-4665-b3b1-a7c0db77567b" providerId="ADAL" clId="{54F5EF12-707C-4CAA-9D89-85F0F08C6F0B}" dt="2024-03-01T06:01:01.830" v="353" actId="1076"/>
          <ac:spMkLst>
            <pc:docMk/>
            <pc:sldMk cId="3434211911" sldId="3740"/>
            <ac:spMk id="27" creationId="{D9DA029D-96F6-5FDF-D03D-6CF3FA84AC83}"/>
          </ac:spMkLst>
        </pc:spChg>
        <pc:spChg chg="mod">
          <ac:chgData name="Venketeswari Parida" userId="eced7e99-f145-4665-b3b1-a7c0db77567b" providerId="ADAL" clId="{54F5EF12-707C-4CAA-9D89-85F0F08C6F0B}" dt="2024-03-01T06:01:01.830" v="353" actId="1076"/>
          <ac:spMkLst>
            <pc:docMk/>
            <pc:sldMk cId="3434211911" sldId="3740"/>
            <ac:spMk id="28" creationId="{FDCEF501-2CC8-CFF5-3B02-C6799D2DCD41}"/>
          </ac:spMkLst>
        </pc:spChg>
        <pc:spChg chg="mod">
          <ac:chgData name="Venketeswari Parida" userId="eced7e99-f145-4665-b3b1-a7c0db77567b" providerId="ADAL" clId="{54F5EF12-707C-4CAA-9D89-85F0F08C6F0B}" dt="2024-03-01T06:01:01.830" v="353" actId="1076"/>
          <ac:spMkLst>
            <pc:docMk/>
            <pc:sldMk cId="3434211911" sldId="3740"/>
            <ac:spMk id="30" creationId="{AAC991B7-9A8A-635F-D0D0-B0EDFB454712}"/>
          </ac:spMkLst>
        </pc:spChg>
        <pc:spChg chg="del">
          <ac:chgData name="Venketeswari Parida" userId="eced7e99-f145-4665-b3b1-a7c0db77567b" providerId="ADAL" clId="{54F5EF12-707C-4CAA-9D89-85F0F08C6F0B}" dt="2024-03-01T06:09:47.995" v="415" actId="478"/>
          <ac:spMkLst>
            <pc:docMk/>
            <pc:sldMk cId="3434211911" sldId="3740"/>
            <ac:spMk id="32" creationId="{5A41C4C7-1E22-2790-28E1-21924F04A654}"/>
          </ac:spMkLst>
        </pc:spChg>
        <pc:spChg chg="add mod">
          <ac:chgData name="Venketeswari Parida" userId="eced7e99-f145-4665-b3b1-a7c0db77567b" providerId="ADAL" clId="{54F5EF12-707C-4CAA-9D89-85F0F08C6F0B}" dt="2024-03-04T08:48:08.344" v="3030" actId="1076"/>
          <ac:spMkLst>
            <pc:docMk/>
            <pc:sldMk cId="3434211911" sldId="3740"/>
            <ac:spMk id="32" creationId="{EB0AE21B-4E77-A40E-37D7-A7DE3A28BCAB}"/>
          </ac:spMkLst>
        </pc:spChg>
        <pc:spChg chg="del">
          <ac:chgData name="Venketeswari Parida" userId="eced7e99-f145-4665-b3b1-a7c0db77567b" providerId="ADAL" clId="{54F5EF12-707C-4CAA-9D89-85F0F08C6F0B}" dt="2024-03-01T06:09:46.597" v="414" actId="478"/>
          <ac:spMkLst>
            <pc:docMk/>
            <pc:sldMk cId="3434211911" sldId="3740"/>
            <ac:spMk id="33" creationId="{D4D69942-E538-92A6-08D2-D4C0E3B2CFEB}"/>
          </ac:spMkLst>
        </pc:spChg>
        <pc:spChg chg="mod">
          <ac:chgData name="Venketeswari Parida" userId="eced7e99-f145-4665-b3b1-a7c0db77567b" providerId="ADAL" clId="{54F5EF12-707C-4CAA-9D89-85F0F08C6F0B}" dt="2024-03-01T06:10:29.387" v="423" actId="1076"/>
          <ac:spMkLst>
            <pc:docMk/>
            <pc:sldMk cId="3434211911" sldId="3740"/>
            <ac:spMk id="37" creationId="{2D524677-0B63-CC01-D752-3406D67A3170}"/>
          </ac:spMkLst>
        </pc:spChg>
        <pc:spChg chg="del mod">
          <ac:chgData name="Venketeswari Parida" userId="eced7e99-f145-4665-b3b1-a7c0db77567b" providerId="ADAL" clId="{54F5EF12-707C-4CAA-9D89-85F0F08C6F0B}" dt="2024-03-04T08:14:18.112" v="2467" actId="478"/>
          <ac:spMkLst>
            <pc:docMk/>
            <pc:sldMk cId="3434211911" sldId="3740"/>
            <ac:spMk id="39" creationId="{0CF01110-CF8E-7420-A8D1-67FE3AF49653}"/>
          </ac:spMkLst>
        </pc:spChg>
        <pc:spChg chg="mod">
          <ac:chgData name="Venketeswari Parida" userId="eced7e99-f145-4665-b3b1-a7c0db77567b" providerId="ADAL" clId="{54F5EF12-707C-4CAA-9D89-85F0F08C6F0B}" dt="2024-03-01T06:23:42.385" v="551" actId="108"/>
          <ac:spMkLst>
            <pc:docMk/>
            <pc:sldMk cId="3434211911" sldId="3740"/>
            <ac:spMk id="41" creationId="{BC8C7078-0820-9086-026B-2DA44ECFBE05}"/>
          </ac:spMkLst>
        </pc:spChg>
        <pc:spChg chg="mod">
          <ac:chgData name="Venketeswari Parida" userId="eced7e99-f145-4665-b3b1-a7c0db77567b" providerId="ADAL" clId="{54F5EF12-707C-4CAA-9D89-85F0F08C6F0B}" dt="2024-03-01T06:23:42.385" v="551" actId="108"/>
          <ac:spMkLst>
            <pc:docMk/>
            <pc:sldMk cId="3434211911" sldId="3740"/>
            <ac:spMk id="42" creationId="{2510D27E-362D-8544-6957-82C5165C60AB}"/>
          </ac:spMkLst>
        </pc:spChg>
        <pc:spChg chg="mod">
          <ac:chgData name="Venketeswari Parida" userId="eced7e99-f145-4665-b3b1-a7c0db77567b" providerId="ADAL" clId="{54F5EF12-707C-4CAA-9D89-85F0F08C6F0B}" dt="2024-03-01T06:23:42.385" v="551" actId="108"/>
          <ac:spMkLst>
            <pc:docMk/>
            <pc:sldMk cId="3434211911" sldId="3740"/>
            <ac:spMk id="43" creationId="{E9BB7F28-FDBF-C686-4EAC-2AB8859B551F}"/>
          </ac:spMkLst>
        </pc:spChg>
        <pc:spChg chg="mod topLvl">
          <ac:chgData name="Venketeswari Parida" userId="eced7e99-f145-4665-b3b1-a7c0db77567b" providerId="ADAL" clId="{54F5EF12-707C-4CAA-9D89-85F0F08C6F0B}" dt="2024-03-04T08:37:04.394" v="2807" actId="1076"/>
          <ac:spMkLst>
            <pc:docMk/>
            <pc:sldMk cId="3434211911" sldId="3740"/>
            <ac:spMk id="44" creationId="{76EA88E6-F221-F87F-01C3-5F21C96E7065}"/>
          </ac:spMkLst>
        </pc:spChg>
        <pc:spChg chg="del">
          <ac:chgData name="Venketeswari Parida" userId="eced7e99-f145-4665-b3b1-a7c0db77567b" providerId="ADAL" clId="{54F5EF12-707C-4CAA-9D89-85F0F08C6F0B}" dt="2024-03-01T05:16:46.030" v="7" actId="478"/>
          <ac:spMkLst>
            <pc:docMk/>
            <pc:sldMk cId="3434211911" sldId="3740"/>
            <ac:spMk id="44" creationId="{D0BAB817-4231-6BFF-45F1-B1141542F14D}"/>
          </ac:spMkLst>
        </pc:spChg>
        <pc:spChg chg="del mod topLvl">
          <ac:chgData name="Venketeswari Parida" userId="eced7e99-f145-4665-b3b1-a7c0db77567b" providerId="ADAL" clId="{54F5EF12-707C-4CAA-9D89-85F0F08C6F0B}" dt="2024-03-04T08:37:00.852" v="2806" actId="478"/>
          <ac:spMkLst>
            <pc:docMk/>
            <pc:sldMk cId="3434211911" sldId="3740"/>
            <ac:spMk id="46" creationId="{2494B0EF-9DFC-6794-ECD2-347B28646F51}"/>
          </ac:spMkLst>
        </pc:spChg>
        <pc:spChg chg="add mod">
          <ac:chgData name="Venketeswari Parida" userId="eced7e99-f145-4665-b3b1-a7c0db77567b" providerId="ADAL" clId="{54F5EF12-707C-4CAA-9D89-85F0F08C6F0B}" dt="2024-03-04T08:37:11.969" v="2808" actId="1076"/>
          <ac:spMkLst>
            <pc:docMk/>
            <pc:sldMk cId="3434211911" sldId="3740"/>
            <ac:spMk id="52" creationId="{A486B18E-9545-F493-094A-64DD937564B5}"/>
          </ac:spMkLst>
        </pc:spChg>
        <pc:spChg chg="mod">
          <ac:chgData name="Venketeswari Parida" userId="eced7e99-f145-4665-b3b1-a7c0db77567b" providerId="ADAL" clId="{54F5EF12-707C-4CAA-9D89-85F0F08C6F0B}" dt="2024-03-01T06:23:42.385" v="551" actId="108"/>
          <ac:spMkLst>
            <pc:docMk/>
            <pc:sldMk cId="3434211911" sldId="3740"/>
            <ac:spMk id="53" creationId="{16578615-2CF4-C29C-4123-26065DD372C4}"/>
          </ac:spMkLst>
        </pc:spChg>
        <pc:spChg chg="mod">
          <ac:chgData name="Venketeswari Parida" userId="eced7e99-f145-4665-b3b1-a7c0db77567b" providerId="ADAL" clId="{54F5EF12-707C-4CAA-9D89-85F0F08C6F0B}" dt="2024-03-01T06:16:53.539" v="443" actId="1076"/>
          <ac:spMkLst>
            <pc:docMk/>
            <pc:sldMk cId="3434211911" sldId="3740"/>
            <ac:spMk id="54" creationId="{D3156776-4BAD-A853-5C2A-E5FF9F023390}"/>
          </ac:spMkLst>
        </pc:spChg>
        <pc:spChg chg="mod">
          <ac:chgData name="Venketeswari Parida" userId="eced7e99-f145-4665-b3b1-a7c0db77567b" providerId="ADAL" clId="{54F5EF12-707C-4CAA-9D89-85F0F08C6F0B}" dt="2024-03-01T05:23:53.178" v="105" actId="1076"/>
          <ac:spMkLst>
            <pc:docMk/>
            <pc:sldMk cId="3434211911" sldId="3740"/>
            <ac:spMk id="55" creationId="{A5984656-A5CF-8423-C19D-DA8C04EF4266}"/>
          </ac:spMkLst>
        </pc:spChg>
        <pc:spChg chg="mod">
          <ac:chgData name="Venketeswari Parida" userId="eced7e99-f145-4665-b3b1-a7c0db77567b" providerId="ADAL" clId="{54F5EF12-707C-4CAA-9D89-85F0F08C6F0B}" dt="2024-03-01T05:17:56.121" v="25" actId="1076"/>
          <ac:spMkLst>
            <pc:docMk/>
            <pc:sldMk cId="3434211911" sldId="3740"/>
            <ac:spMk id="62" creationId="{E45371E9-0098-03DB-42AE-0AEA3FAB0A34}"/>
          </ac:spMkLst>
        </pc:spChg>
        <pc:spChg chg="mod">
          <ac:chgData name="Venketeswari Parida" userId="eced7e99-f145-4665-b3b1-a7c0db77567b" providerId="ADAL" clId="{54F5EF12-707C-4CAA-9D89-85F0F08C6F0B}" dt="2024-03-01T06:19:40.767" v="486" actId="1076"/>
          <ac:spMkLst>
            <pc:docMk/>
            <pc:sldMk cId="3434211911" sldId="3740"/>
            <ac:spMk id="63" creationId="{24699B41-4CF1-AA31-404C-C4EAF5D609AB}"/>
          </ac:spMkLst>
        </pc:spChg>
        <pc:spChg chg="add mod">
          <ac:chgData name="Venketeswari Parida" userId="eced7e99-f145-4665-b3b1-a7c0db77567b" providerId="ADAL" clId="{54F5EF12-707C-4CAA-9D89-85F0F08C6F0B}" dt="2024-03-01T05:20:34.102" v="74" actId="164"/>
          <ac:spMkLst>
            <pc:docMk/>
            <pc:sldMk cId="3434211911" sldId="3740"/>
            <ac:spMk id="76" creationId="{8585D388-ED11-74A3-903A-604BEF0D8BB7}"/>
          </ac:spMkLst>
        </pc:spChg>
        <pc:spChg chg="add mod">
          <ac:chgData name="Venketeswari Parida" userId="eced7e99-f145-4665-b3b1-a7c0db77567b" providerId="ADAL" clId="{54F5EF12-707C-4CAA-9D89-85F0F08C6F0B}" dt="2024-03-04T08:37:55.707" v="2820" actId="20577"/>
          <ac:spMkLst>
            <pc:docMk/>
            <pc:sldMk cId="3434211911" sldId="3740"/>
            <ac:spMk id="79" creationId="{0F385530-9950-68E5-8BA7-4D5FBCD8156A}"/>
          </ac:spMkLst>
        </pc:spChg>
        <pc:spChg chg="mod">
          <ac:chgData name="Venketeswari Parida" userId="eced7e99-f145-4665-b3b1-a7c0db77567b" providerId="ADAL" clId="{54F5EF12-707C-4CAA-9D89-85F0F08C6F0B}" dt="2024-03-01T06:23:42.385" v="551" actId="108"/>
          <ac:spMkLst>
            <pc:docMk/>
            <pc:sldMk cId="3434211911" sldId="3740"/>
            <ac:spMk id="80" creationId="{2A7DCB63-0FC2-B2DC-D0CA-1A1AD815E3D0}"/>
          </ac:spMkLst>
        </pc:spChg>
        <pc:spChg chg="add mod">
          <ac:chgData name="Venketeswari Parida" userId="eced7e99-f145-4665-b3b1-a7c0db77567b" providerId="ADAL" clId="{54F5EF12-707C-4CAA-9D89-85F0F08C6F0B}" dt="2024-03-04T06:33:39.576" v="1115" actId="1076"/>
          <ac:spMkLst>
            <pc:docMk/>
            <pc:sldMk cId="3434211911" sldId="3740"/>
            <ac:spMk id="95" creationId="{DBE33FFD-CDCD-AA0C-E8DA-77925A478144}"/>
          </ac:spMkLst>
        </pc:spChg>
        <pc:spChg chg="add mod">
          <ac:chgData name="Venketeswari Parida" userId="eced7e99-f145-4665-b3b1-a7c0db77567b" providerId="ADAL" clId="{54F5EF12-707C-4CAA-9D89-85F0F08C6F0B}" dt="2024-03-04T06:33:45.924" v="1116" actId="1076"/>
          <ac:spMkLst>
            <pc:docMk/>
            <pc:sldMk cId="3434211911" sldId="3740"/>
            <ac:spMk id="96" creationId="{9A973403-0F9B-78FD-B5EF-46D1A4991DAB}"/>
          </ac:spMkLst>
        </pc:spChg>
        <pc:spChg chg="add mod">
          <ac:chgData name="Venketeswari Parida" userId="eced7e99-f145-4665-b3b1-a7c0db77567b" providerId="ADAL" clId="{54F5EF12-707C-4CAA-9D89-85F0F08C6F0B}" dt="2024-03-01T05:22:35.905" v="101" actId="1076"/>
          <ac:spMkLst>
            <pc:docMk/>
            <pc:sldMk cId="3434211911" sldId="3740"/>
            <ac:spMk id="97" creationId="{C5D3187C-1C1D-A2A0-6872-06751D2982FB}"/>
          </ac:spMkLst>
        </pc:spChg>
        <pc:spChg chg="add mod">
          <ac:chgData name="Venketeswari Parida" userId="eced7e99-f145-4665-b3b1-a7c0db77567b" providerId="ADAL" clId="{54F5EF12-707C-4CAA-9D89-85F0F08C6F0B}" dt="2024-03-04T09:10:27.735" v="3393" actId="1076"/>
          <ac:spMkLst>
            <pc:docMk/>
            <pc:sldMk cId="3434211911" sldId="3740"/>
            <ac:spMk id="100" creationId="{A1517564-5B1C-29D9-B982-078D3CDD0B4B}"/>
          </ac:spMkLst>
        </pc:spChg>
        <pc:spChg chg="add mod">
          <ac:chgData name="Venketeswari Parida" userId="eced7e99-f145-4665-b3b1-a7c0db77567b" providerId="ADAL" clId="{54F5EF12-707C-4CAA-9D89-85F0F08C6F0B}" dt="2024-03-01T06:03:11.344" v="378" actId="20577"/>
          <ac:spMkLst>
            <pc:docMk/>
            <pc:sldMk cId="3434211911" sldId="3740"/>
            <ac:spMk id="102" creationId="{ED332D64-C930-125E-561D-8788791E8A82}"/>
          </ac:spMkLst>
        </pc:spChg>
        <pc:spChg chg="add mod">
          <ac:chgData name="Venketeswari Parida" userId="eced7e99-f145-4665-b3b1-a7c0db77567b" providerId="ADAL" clId="{54F5EF12-707C-4CAA-9D89-85F0F08C6F0B}" dt="2024-03-04T08:36:41.240" v="2804" actId="1076"/>
          <ac:spMkLst>
            <pc:docMk/>
            <pc:sldMk cId="3434211911" sldId="3740"/>
            <ac:spMk id="105" creationId="{3E89405D-BD9F-74C0-32EC-1680CE6D12AF}"/>
          </ac:spMkLst>
        </pc:spChg>
        <pc:spChg chg="mod">
          <ac:chgData name="Venketeswari Parida" userId="eced7e99-f145-4665-b3b1-a7c0db77567b" providerId="ADAL" clId="{54F5EF12-707C-4CAA-9D89-85F0F08C6F0B}" dt="2024-03-01T06:23:42.385" v="551" actId="108"/>
          <ac:spMkLst>
            <pc:docMk/>
            <pc:sldMk cId="3434211911" sldId="3740"/>
            <ac:spMk id="110" creationId="{8B9D767B-9D17-B6FB-651D-DB6360018997}"/>
          </ac:spMkLst>
        </pc:spChg>
        <pc:spChg chg="del mod">
          <ac:chgData name="Venketeswari Parida" userId="eced7e99-f145-4665-b3b1-a7c0db77567b" providerId="ADAL" clId="{54F5EF12-707C-4CAA-9D89-85F0F08C6F0B}" dt="2024-03-01T06:03:20.512" v="385" actId="478"/>
          <ac:spMkLst>
            <pc:docMk/>
            <pc:sldMk cId="3434211911" sldId="3740"/>
            <ac:spMk id="117" creationId="{9EC38B76-DE80-BB44-49BF-D957B34280CA}"/>
          </ac:spMkLst>
        </pc:spChg>
        <pc:spChg chg="add mod">
          <ac:chgData name="Venketeswari Parida" userId="eced7e99-f145-4665-b3b1-a7c0db77567b" providerId="ADAL" clId="{54F5EF12-707C-4CAA-9D89-85F0F08C6F0B}" dt="2024-03-01T05:55:12.742" v="315" actId="20577"/>
          <ac:spMkLst>
            <pc:docMk/>
            <pc:sldMk cId="3434211911" sldId="3740"/>
            <ac:spMk id="129" creationId="{2E9F52C7-0C66-DF10-1B85-ADE82F054314}"/>
          </ac:spMkLst>
        </pc:spChg>
        <pc:spChg chg="add mod">
          <ac:chgData name="Venketeswari Parida" userId="eced7e99-f145-4665-b3b1-a7c0db77567b" providerId="ADAL" clId="{54F5EF12-707C-4CAA-9D89-85F0F08C6F0B}" dt="2024-03-04T08:12:24.096" v="2432" actId="1076"/>
          <ac:spMkLst>
            <pc:docMk/>
            <pc:sldMk cId="3434211911" sldId="3740"/>
            <ac:spMk id="131" creationId="{BD6DC43E-FE88-5355-9A40-83FB2802D05C}"/>
          </ac:spMkLst>
        </pc:spChg>
        <pc:spChg chg="add del mod">
          <ac:chgData name="Venketeswari Parida" userId="eced7e99-f145-4665-b3b1-a7c0db77567b" providerId="ADAL" clId="{54F5EF12-707C-4CAA-9D89-85F0F08C6F0B}" dt="2024-03-01T06:00:25.672" v="349" actId="478"/>
          <ac:spMkLst>
            <pc:docMk/>
            <pc:sldMk cId="3434211911" sldId="3740"/>
            <ac:spMk id="134" creationId="{085E275D-4247-74DA-411D-A79B1F17728A}"/>
          </ac:spMkLst>
        </pc:spChg>
        <pc:spChg chg="add del mod">
          <ac:chgData name="Venketeswari Parida" userId="eced7e99-f145-4665-b3b1-a7c0db77567b" providerId="ADAL" clId="{54F5EF12-707C-4CAA-9D89-85F0F08C6F0B}" dt="2024-03-01T06:00:24.886" v="348" actId="478"/>
          <ac:spMkLst>
            <pc:docMk/>
            <pc:sldMk cId="3434211911" sldId="3740"/>
            <ac:spMk id="135" creationId="{B131B3FC-6AE8-3758-041C-0212B7107DDE}"/>
          </ac:spMkLst>
        </pc:spChg>
        <pc:spChg chg="add mod">
          <ac:chgData name="Venketeswari Parida" userId="eced7e99-f145-4665-b3b1-a7c0db77567b" providerId="ADAL" clId="{54F5EF12-707C-4CAA-9D89-85F0F08C6F0B}" dt="2024-03-01T06:03:23.844" v="386" actId="1076"/>
          <ac:spMkLst>
            <pc:docMk/>
            <pc:sldMk cId="3434211911" sldId="3740"/>
            <ac:spMk id="137" creationId="{FB40BB7E-CD8A-D487-EDEC-E34DF97A4363}"/>
          </ac:spMkLst>
        </pc:spChg>
        <pc:spChg chg="add mod">
          <ac:chgData name="Venketeswari Parida" userId="eced7e99-f145-4665-b3b1-a7c0db77567b" providerId="ADAL" clId="{54F5EF12-707C-4CAA-9D89-85F0F08C6F0B}" dt="2024-03-01T06:09:04.387" v="409" actId="1076"/>
          <ac:spMkLst>
            <pc:docMk/>
            <pc:sldMk cId="3434211911" sldId="3740"/>
            <ac:spMk id="143" creationId="{DB85A4E2-9374-A010-664C-F364FEE922B3}"/>
          </ac:spMkLst>
        </pc:spChg>
        <pc:spChg chg="add mod">
          <ac:chgData name="Venketeswari Parida" userId="eced7e99-f145-4665-b3b1-a7c0db77567b" providerId="ADAL" clId="{54F5EF12-707C-4CAA-9D89-85F0F08C6F0B}" dt="2024-03-01T06:06:34.213" v="400"/>
          <ac:spMkLst>
            <pc:docMk/>
            <pc:sldMk cId="3434211911" sldId="3740"/>
            <ac:spMk id="144" creationId="{2F9E8CFE-4EB7-7563-C5EF-E9D1786922BE}"/>
          </ac:spMkLst>
        </pc:spChg>
        <pc:spChg chg="add mod">
          <ac:chgData name="Venketeswari Parida" userId="eced7e99-f145-4665-b3b1-a7c0db77567b" providerId="ADAL" clId="{54F5EF12-707C-4CAA-9D89-85F0F08C6F0B}" dt="2024-03-01T06:06:42.214" v="401"/>
          <ac:spMkLst>
            <pc:docMk/>
            <pc:sldMk cId="3434211911" sldId="3740"/>
            <ac:spMk id="145" creationId="{09335C58-DD90-B124-0324-5E5259B64E47}"/>
          </ac:spMkLst>
        </pc:spChg>
        <pc:spChg chg="add mod">
          <ac:chgData name="Venketeswari Parida" userId="eced7e99-f145-4665-b3b1-a7c0db77567b" providerId="ADAL" clId="{54F5EF12-707C-4CAA-9D89-85F0F08C6F0B}" dt="2024-03-01T06:08:58.413" v="406" actId="164"/>
          <ac:spMkLst>
            <pc:docMk/>
            <pc:sldMk cId="3434211911" sldId="3740"/>
            <ac:spMk id="146" creationId="{128562BB-6A62-91E0-5748-F17CB947085B}"/>
          </ac:spMkLst>
        </pc:spChg>
        <pc:spChg chg="mod">
          <ac:chgData name="Venketeswari Parida" userId="eced7e99-f145-4665-b3b1-a7c0db77567b" providerId="ADAL" clId="{54F5EF12-707C-4CAA-9D89-85F0F08C6F0B}" dt="2024-03-01T06:20:57.276" v="492"/>
          <ac:spMkLst>
            <pc:docMk/>
            <pc:sldMk cId="3434211911" sldId="3740"/>
            <ac:spMk id="177" creationId="{382D4A62-6DAB-2BA9-A7B0-E589928FE767}"/>
          </ac:spMkLst>
        </pc:spChg>
        <pc:spChg chg="add mod">
          <ac:chgData name="Venketeswari Parida" userId="eced7e99-f145-4665-b3b1-a7c0db77567b" providerId="ADAL" clId="{54F5EF12-707C-4CAA-9D89-85F0F08C6F0B}" dt="2024-03-01T06:22:06.472" v="534" actId="1076"/>
          <ac:spMkLst>
            <pc:docMk/>
            <pc:sldMk cId="3434211911" sldId="3740"/>
            <ac:spMk id="182" creationId="{9B25F5D6-F49A-4B8E-9656-0D0FBA14F4AA}"/>
          </ac:spMkLst>
        </pc:spChg>
        <pc:spChg chg="add mod">
          <ac:chgData name="Venketeswari Parida" userId="eced7e99-f145-4665-b3b1-a7c0db77567b" providerId="ADAL" clId="{54F5EF12-707C-4CAA-9D89-85F0F08C6F0B}" dt="2024-03-04T09:13:29.705" v="3416" actId="207"/>
          <ac:spMkLst>
            <pc:docMk/>
            <pc:sldMk cId="3434211911" sldId="3740"/>
            <ac:spMk id="193" creationId="{C8C962F3-D629-815D-9095-C4CE5A1211E5}"/>
          </ac:spMkLst>
        </pc:spChg>
        <pc:grpChg chg="del">
          <ac:chgData name="Venketeswari Parida" userId="eced7e99-f145-4665-b3b1-a7c0db77567b" providerId="ADAL" clId="{54F5EF12-707C-4CAA-9D89-85F0F08C6F0B}" dt="2024-03-01T05:16:40.077" v="4" actId="478"/>
          <ac:grpSpMkLst>
            <pc:docMk/>
            <pc:sldMk cId="3434211911" sldId="3740"/>
            <ac:grpSpMk id="7" creationId="{7385B15A-4D0F-F52D-2110-1C480F0276C7}"/>
          </ac:grpSpMkLst>
        </pc:grpChg>
        <pc:grpChg chg="add del">
          <ac:chgData name="Venketeswari Parida" userId="eced7e99-f145-4665-b3b1-a7c0db77567b" providerId="ADAL" clId="{54F5EF12-707C-4CAA-9D89-85F0F08C6F0B}" dt="2024-03-01T05:58:13.907" v="327" actId="478"/>
          <ac:grpSpMkLst>
            <pc:docMk/>
            <pc:sldMk cId="3434211911" sldId="3740"/>
            <ac:grpSpMk id="29" creationId="{D6C2B20B-5552-4660-E7EA-FF5E2BCC9958}"/>
          </ac:grpSpMkLst>
        </pc:grpChg>
        <pc:grpChg chg="add del mod">
          <ac:chgData name="Venketeswari Parida" userId="eced7e99-f145-4665-b3b1-a7c0db77567b" providerId="ADAL" clId="{54F5EF12-707C-4CAA-9D89-85F0F08C6F0B}" dt="2024-03-04T08:37:00.852" v="2806" actId="478"/>
          <ac:grpSpMkLst>
            <pc:docMk/>
            <pc:sldMk cId="3434211911" sldId="3740"/>
            <ac:grpSpMk id="35" creationId="{5DB06F0B-B47F-1084-E700-55522CC0EEEC}"/>
          </ac:grpSpMkLst>
        </pc:grpChg>
        <pc:grpChg chg="del">
          <ac:chgData name="Venketeswari Parida" userId="eced7e99-f145-4665-b3b1-a7c0db77567b" providerId="ADAL" clId="{54F5EF12-707C-4CAA-9D89-85F0F08C6F0B}" dt="2024-03-01T05:23:44.429" v="102" actId="478"/>
          <ac:grpSpMkLst>
            <pc:docMk/>
            <pc:sldMk cId="3434211911" sldId="3740"/>
            <ac:grpSpMk id="46" creationId="{E7A85112-5201-08C1-CEF9-080E3BBF31B6}"/>
          </ac:grpSpMkLst>
        </pc:grpChg>
        <pc:grpChg chg="del">
          <ac:chgData name="Venketeswari Parida" userId="eced7e99-f145-4665-b3b1-a7c0db77567b" providerId="ADAL" clId="{54F5EF12-707C-4CAA-9D89-85F0F08C6F0B}" dt="2024-03-01T05:16:46.030" v="7" actId="478"/>
          <ac:grpSpMkLst>
            <pc:docMk/>
            <pc:sldMk cId="3434211911" sldId="3740"/>
            <ac:grpSpMk id="52" creationId="{9EFF8C1B-8A63-5CBD-E6FF-1275201047AB}"/>
          </ac:grpSpMkLst>
        </pc:grpChg>
        <pc:grpChg chg="mod">
          <ac:chgData name="Venketeswari Parida" userId="eced7e99-f145-4665-b3b1-a7c0db77567b" providerId="ADAL" clId="{54F5EF12-707C-4CAA-9D89-85F0F08C6F0B}" dt="2024-03-01T05:20:57.777" v="75" actId="164"/>
          <ac:grpSpMkLst>
            <pc:docMk/>
            <pc:sldMk cId="3434211911" sldId="3740"/>
            <ac:grpSpMk id="65" creationId="{5E2870AF-8167-8603-5F55-4474742C8CE7}"/>
          </ac:grpSpMkLst>
        </pc:grpChg>
        <pc:grpChg chg="add del mod">
          <ac:chgData name="Venketeswari Parida" userId="eced7e99-f145-4665-b3b1-a7c0db77567b" providerId="ADAL" clId="{54F5EF12-707C-4CAA-9D89-85F0F08C6F0B}" dt="2024-03-01T06:14:32.044" v="428" actId="1076"/>
          <ac:grpSpMkLst>
            <pc:docMk/>
            <pc:sldMk cId="3434211911" sldId="3740"/>
            <ac:grpSpMk id="70" creationId="{8C8966AC-CA0A-1C5E-4BB8-1F90B416D8E4}"/>
          </ac:grpSpMkLst>
        </pc:grpChg>
        <pc:grpChg chg="del">
          <ac:chgData name="Venketeswari Parida" userId="eced7e99-f145-4665-b3b1-a7c0db77567b" providerId="ADAL" clId="{54F5EF12-707C-4CAA-9D89-85F0F08C6F0B}" dt="2024-03-04T09:10:47.539" v="3394" actId="478"/>
          <ac:grpSpMkLst>
            <pc:docMk/>
            <pc:sldMk cId="3434211911" sldId="3740"/>
            <ac:grpSpMk id="73" creationId="{4C9D9F46-6187-16C3-F690-E5E7CBF0AAA5}"/>
          </ac:grpSpMkLst>
        </pc:grpChg>
        <pc:grpChg chg="add del mod">
          <ac:chgData name="Venketeswari Parida" userId="eced7e99-f145-4665-b3b1-a7c0db77567b" providerId="ADAL" clId="{54F5EF12-707C-4CAA-9D89-85F0F08C6F0B}" dt="2024-03-01T05:28:27.042" v="177" actId="1076"/>
          <ac:grpSpMkLst>
            <pc:docMk/>
            <pc:sldMk cId="3434211911" sldId="3740"/>
            <ac:grpSpMk id="75" creationId="{B223CBB6-7747-F383-BCF5-54170B5A935C}"/>
          </ac:grpSpMkLst>
        </pc:grpChg>
        <pc:grpChg chg="mod">
          <ac:chgData name="Venketeswari Parida" userId="eced7e99-f145-4665-b3b1-a7c0db77567b" providerId="ADAL" clId="{54F5EF12-707C-4CAA-9D89-85F0F08C6F0B}" dt="2024-03-01T06:10:37.523" v="425" actId="1076"/>
          <ac:grpSpMkLst>
            <pc:docMk/>
            <pc:sldMk cId="3434211911" sldId="3740"/>
            <ac:grpSpMk id="77" creationId="{C6B98FC8-897D-B5C7-100A-B10D8F96095B}"/>
          </ac:grpSpMkLst>
        </pc:grpChg>
        <pc:grpChg chg="del">
          <ac:chgData name="Venketeswari Parida" userId="eced7e99-f145-4665-b3b1-a7c0db77567b" providerId="ADAL" clId="{54F5EF12-707C-4CAA-9D89-85F0F08C6F0B}" dt="2024-03-01T06:09:46.597" v="414" actId="478"/>
          <ac:grpSpMkLst>
            <pc:docMk/>
            <pc:sldMk cId="3434211911" sldId="3740"/>
            <ac:grpSpMk id="91" creationId="{5BD7A137-4543-DF66-26F8-818EAFBCAB8C}"/>
          </ac:grpSpMkLst>
        </pc:grpChg>
        <pc:grpChg chg="add mod">
          <ac:chgData name="Venketeswari Parida" userId="eced7e99-f145-4665-b3b1-a7c0db77567b" providerId="ADAL" clId="{54F5EF12-707C-4CAA-9D89-85F0F08C6F0B}" dt="2024-03-01T05:20:57.777" v="75" actId="164"/>
          <ac:grpSpMkLst>
            <pc:docMk/>
            <pc:sldMk cId="3434211911" sldId="3740"/>
            <ac:grpSpMk id="92" creationId="{0C033096-301A-7457-EABE-9D7C327A9D42}"/>
          </ac:grpSpMkLst>
        </pc:grpChg>
        <pc:grpChg chg="add mod">
          <ac:chgData name="Venketeswari Parida" userId="eced7e99-f145-4665-b3b1-a7c0db77567b" providerId="ADAL" clId="{54F5EF12-707C-4CAA-9D89-85F0F08C6F0B}" dt="2024-03-01T05:31:04.758" v="218" actId="1076"/>
          <ac:grpSpMkLst>
            <pc:docMk/>
            <pc:sldMk cId="3434211911" sldId="3740"/>
            <ac:grpSpMk id="94" creationId="{92F12E9B-6317-0C22-AE95-C694217E651F}"/>
          </ac:grpSpMkLst>
        </pc:grpChg>
        <pc:grpChg chg="add mod">
          <ac:chgData name="Venketeswari Parida" userId="eced7e99-f145-4665-b3b1-a7c0db77567b" providerId="ADAL" clId="{54F5EF12-707C-4CAA-9D89-85F0F08C6F0B}" dt="2024-03-01T06:08:58.413" v="406" actId="164"/>
          <ac:grpSpMkLst>
            <pc:docMk/>
            <pc:sldMk cId="3434211911" sldId="3740"/>
            <ac:grpSpMk id="149" creationId="{AB87819F-5EBA-79FA-6F33-0FAE16897227}"/>
          </ac:grpSpMkLst>
        </pc:grpChg>
        <pc:grpChg chg="add mod">
          <ac:chgData name="Venketeswari Parida" userId="eced7e99-f145-4665-b3b1-a7c0db77567b" providerId="ADAL" clId="{54F5EF12-707C-4CAA-9D89-85F0F08C6F0B}" dt="2024-03-01T06:21:31.073" v="519" actId="1076"/>
          <ac:grpSpMkLst>
            <pc:docMk/>
            <pc:sldMk cId="3434211911" sldId="3740"/>
            <ac:grpSpMk id="176" creationId="{B3033A1B-9540-509D-F55B-B6F56EC63A4E}"/>
          </ac:grpSpMkLst>
        </pc:grpChg>
        <pc:graphicFrameChg chg="add del mod">
          <ac:chgData name="Venketeswari Parida" userId="eced7e99-f145-4665-b3b1-a7c0db77567b" providerId="ADAL" clId="{54F5EF12-707C-4CAA-9D89-85F0F08C6F0B}" dt="2024-03-04T06:55:10.432" v="1411" actId="478"/>
          <ac:graphicFrameMkLst>
            <pc:docMk/>
            <pc:sldMk cId="3434211911" sldId="3740"/>
            <ac:graphicFrameMk id="11" creationId="{DD01F59A-1FF9-49C4-F71B-6865F80C99D5}"/>
          </ac:graphicFrameMkLst>
        </pc:graphicFrameChg>
        <pc:graphicFrameChg chg="mod modGraphic">
          <ac:chgData name="Venketeswari Parida" userId="eced7e99-f145-4665-b3b1-a7c0db77567b" providerId="ADAL" clId="{54F5EF12-707C-4CAA-9D89-85F0F08C6F0B}" dt="2024-03-04T08:21:12.790" v="2592" actId="20577"/>
          <ac:graphicFrameMkLst>
            <pc:docMk/>
            <pc:sldMk cId="3434211911" sldId="3740"/>
            <ac:graphicFrameMk id="87" creationId="{22A991C5-8CF6-AB5E-7027-A86D2D7C5D78}"/>
          </ac:graphicFrameMkLst>
        </pc:graphicFrameChg>
        <pc:cxnChg chg="add mod">
          <ac:chgData name="Venketeswari Parida" userId="eced7e99-f145-4665-b3b1-a7c0db77567b" providerId="ADAL" clId="{54F5EF12-707C-4CAA-9D89-85F0F08C6F0B}" dt="2024-03-04T06:33:23.427" v="1106" actId="1076"/>
          <ac:cxnSpMkLst>
            <pc:docMk/>
            <pc:sldMk cId="3434211911" sldId="3740"/>
            <ac:cxnSpMk id="4" creationId="{3C0BC1B7-5A86-C2AE-1AB0-8A6D67D999F9}"/>
          </ac:cxnSpMkLst>
        </pc:cxnChg>
        <pc:cxnChg chg="del">
          <ac:chgData name="Venketeswari Parida" userId="eced7e99-f145-4665-b3b1-a7c0db77567b" providerId="ADAL" clId="{54F5EF12-707C-4CAA-9D89-85F0F08C6F0B}" dt="2024-03-01T05:16:47.869" v="8" actId="478"/>
          <ac:cxnSpMkLst>
            <pc:docMk/>
            <pc:sldMk cId="3434211911" sldId="3740"/>
            <ac:cxnSpMk id="6" creationId="{CDEEA229-B064-226C-062E-2218F9976B8D}"/>
          </ac:cxnSpMkLst>
        </pc:cxnChg>
        <pc:cxnChg chg="add mod">
          <ac:chgData name="Venketeswari Parida" userId="eced7e99-f145-4665-b3b1-a7c0db77567b" providerId="ADAL" clId="{54F5EF12-707C-4CAA-9D89-85F0F08C6F0B}" dt="2024-03-01T06:15:10.890" v="432" actId="1076"/>
          <ac:cxnSpMkLst>
            <pc:docMk/>
            <pc:sldMk cId="3434211911" sldId="3740"/>
            <ac:cxnSpMk id="17" creationId="{2457C140-264A-2AEC-E539-81C89ECF1B6E}"/>
          </ac:cxnSpMkLst>
        </pc:cxnChg>
        <pc:cxnChg chg="mod">
          <ac:chgData name="Venketeswari Parida" userId="eced7e99-f145-4665-b3b1-a7c0db77567b" providerId="ADAL" clId="{54F5EF12-707C-4CAA-9D89-85F0F08C6F0B}" dt="2024-03-01T06:18:03.840" v="452" actId="14100"/>
          <ac:cxnSpMkLst>
            <pc:docMk/>
            <pc:sldMk cId="3434211911" sldId="3740"/>
            <ac:cxnSpMk id="23" creationId="{6462ECF9-CD0F-537F-A3EB-C5BAB75B712F}"/>
          </ac:cxnSpMkLst>
        </pc:cxnChg>
        <pc:cxnChg chg="mod">
          <ac:chgData name="Venketeswari Parida" userId="eced7e99-f145-4665-b3b1-a7c0db77567b" providerId="ADAL" clId="{54F5EF12-707C-4CAA-9D89-85F0F08C6F0B}" dt="2024-03-04T08:14:25.888" v="2471" actId="1036"/>
          <ac:cxnSpMkLst>
            <pc:docMk/>
            <pc:sldMk cId="3434211911" sldId="3740"/>
            <ac:cxnSpMk id="25" creationId="{679E057F-39ED-5B8B-97A0-F4E566656233}"/>
          </ac:cxnSpMkLst>
        </pc:cxnChg>
        <pc:cxnChg chg="add mod">
          <ac:chgData name="Venketeswari Parida" userId="eced7e99-f145-4665-b3b1-a7c0db77567b" providerId="ADAL" clId="{54F5EF12-707C-4CAA-9D89-85F0F08C6F0B}" dt="2024-03-01T05:20:57.777" v="75" actId="164"/>
          <ac:cxnSpMkLst>
            <pc:docMk/>
            <pc:sldMk cId="3434211911" sldId="3740"/>
            <ac:cxnSpMk id="26" creationId="{48CFE067-86CD-FFAB-D5BA-CC58AA230220}"/>
          </ac:cxnSpMkLst>
        </pc:cxnChg>
        <pc:cxnChg chg="mod">
          <ac:chgData name="Venketeswari Parida" userId="eced7e99-f145-4665-b3b1-a7c0db77567b" providerId="ADAL" clId="{54F5EF12-707C-4CAA-9D89-85F0F08C6F0B}" dt="2024-03-01T06:05:42.663" v="397" actId="14100"/>
          <ac:cxnSpMkLst>
            <pc:docMk/>
            <pc:sldMk cId="3434211911" sldId="3740"/>
            <ac:cxnSpMk id="31" creationId="{734918D7-75B9-F215-DFE0-2D22BE24DBE3}"/>
          </ac:cxnSpMkLst>
        </pc:cxnChg>
        <pc:cxnChg chg="add">
          <ac:chgData name="Venketeswari Parida" userId="eced7e99-f145-4665-b3b1-a7c0db77567b" providerId="ADAL" clId="{54F5EF12-707C-4CAA-9D89-85F0F08C6F0B}" dt="2024-03-04T08:14:45.603" v="2472" actId="11529"/>
          <ac:cxnSpMkLst>
            <pc:docMk/>
            <pc:sldMk cId="3434211911" sldId="3740"/>
            <ac:cxnSpMk id="34" creationId="{812EBC45-0EC8-C60D-5A72-75D59009CC84}"/>
          </ac:cxnSpMkLst>
        </pc:cxnChg>
        <pc:cxnChg chg="del">
          <ac:chgData name="Venketeswari Parida" userId="eced7e99-f145-4665-b3b1-a7c0db77567b" providerId="ADAL" clId="{54F5EF12-707C-4CAA-9D89-85F0F08C6F0B}" dt="2024-03-01T06:09:54.900" v="417" actId="478"/>
          <ac:cxnSpMkLst>
            <pc:docMk/>
            <pc:sldMk cId="3434211911" sldId="3740"/>
            <ac:cxnSpMk id="35" creationId="{6A2BFACB-707B-92BE-D4C8-0F95C169C02E}"/>
          </ac:cxnSpMkLst>
        </pc:cxnChg>
        <pc:cxnChg chg="mod">
          <ac:chgData name="Venketeswari Parida" userId="eced7e99-f145-4665-b3b1-a7c0db77567b" providerId="ADAL" clId="{54F5EF12-707C-4CAA-9D89-85F0F08C6F0B}" dt="2024-03-01T06:10:29.387" v="423" actId="1076"/>
          <ac:cxnSpMkLst>
            <pc:docMk/>
            <pc:sldMk cId="3434211911" sldId="3740"/>
            <ac:cxnSpMk id="38" creationId="{DD5B571A-7865-39BE-FF09-E1CE96C8CF5E}"/>
          </ac:cxnSpMkLst>
        </pc:cxnChg>
        <pc:cxnChg chg="mod">
          <ac:chgData name="Venketeswari Parida" userId="eced7e99-f145-4665-b3b1-a7c0db77567b" providerId="ADAL" clId="{54F5EF12-707C-4CAA-9D89-85F0F08C6F0B}" dt="2024-03-01T06:23:42.385" v="551" actId="108"/>
          <ac:cxnSpMkLst>
            <pc:docMk/>
            <pc:sldMk cId="3434211911" sldId="3740"/>
            <ac:cxnSpMk id="45" creationId="{CAF1027C-731D-1C97-9794-C3B6C878C9F2}"/>
          </ac:cxnSpMkLst>
        </pc:cxnChg>
        <pc:cxnChg chg="mod">
          <ac:chgData name="Venketeswari Parida" userId="eced7e99-f145-4665-b3b1-a7c0db77567b" providerId="ADAL" clId="{54F5EF12-707C-4CAA-9D89-85F0F08C6F0B}" dt="2024-03-01T06:23:42.385" v="551" actId="108"/>
          <ac:cxnSpMkLst>
            <pc:docMk/>
            <pc:sldMk cId="3434211911" sldId="3740"/>
            <ac:cxnSpMk id="47" creationId="{278E4FF9-CF12-356A-9880-4ACC622BF81E}"/>
          </ac:cxnSpMkLst>
        </pc:cxnChg>
        <pc:cxnChg chg="mod">
          <ac:chgData name="Venketeswari Parida" userId="eced7e99-f145-4665-b3b1-a7c0db77567b" providerId="ADAL" clId="{54F5EF12-707C-4CAA-9D89-85F0F08C6F0B}" dt="2024-03-01T06:16:41.748" v="442" actId="14100"/>
          <ac:cxnSpMkLst>
            <pc:docMk/>
            <pc:sldMk cId="3434211911" sldId="3740"/>
            <ac:cxnSpMk id="49" creationId="{6747B5E8-9443-7CC1-2691-A8C3B33EA2D9}"/>
          </ac:cxnSpMkLst>
        </pc:cxnChg>
        <pc:cxnChg chg="mod">
          <ac:chgData name="Venketeswari Parida" userId="eced7e99-f145-4665-b3b1-a7c0db77567b" providerId="ADAL" clId="{54F5EF12-707C-4CAA-9D89-85F0F08C6F0B}" dt="2024-03-01T06:16:38.126" v="441" actId="14100"/>
          <ac:cxnSpMkLst>
            <pc:docMk/>
            <pc:sldMk cId="3434211911" sldId="3740"/>
            <ac:cxnSpMk id="51" creationId="{B30F2A80-D3B6-ADEB-0F40-3550EF8B7A8E}"/>
          </ac:cxnSpMkLst>
        </pc:cxnChg>
        <pc:cxnChg chg="mod">
          <ac:chgData name="Venketeswari Parida" userId="eced7e99-f145-4665-b3b1-a7c0db77567b" providerId="ADAL" clId="{54F5EF12-707C-4CAA-9D89-85F0F08C6F0B}" dt="2024-03-01T05:18:02.765" v="26" actId="1076"/>
          <ac:cxnSpMkLst>
            <pc:docMk/>
            <pc:sldMk cId="3434211911" sldId="3740"/>
            <ac:cxnSpMk id="57" creationId="{50A6C1BA-B8D2-1CE6-D017-FF028ED83127}"/>
          </ac:cxnSpMkLst>
        </pc:cxnChg>
        <pc:cxnChg chg="mod">
          <ac:chgData name="Venketeswari Parida" userId="eced7e99-f145-4665-b3b1-a7c0db77567b" providerId="ADAL" clId="{54F5EF12-707C-4CAA-9D89-85F0F08C6F0B}" dt="2024-03-04T09:11:12.707" v="3397" actId="693"/>
          <ac:cxnSpMkLst>
            <pc:docMk/>
            <pc:sldMk cId="3434211911" sldId="3740"/>
            <ac:cxnSpMk id="59" creationId="{26749833-4ED5-E8E4-B6F6-6FEED10DEE02}"/>
          </ac:cxnSpMkLst>
        </pc:cxnChg>
        <pc:cxnChg chg="mod">
          <ac:chgData name="Venketeswari Parida" userId="eced7e99-f145-4665-b3b1-a7c0db77567b" providerId="ADAL" clId="{54F5EF12-707C-4CAA-9D89-85F0F08C6F0B}" dt="2024-03-01T05:58:12.682" v="326" actId="478"/>
          <ac:cxnSpMkLst>
            <pc:docMk/>
            <pc:sldMk cId="3434211911" sldId="3740"/>
            <ac:cxnSpMk id="61" creationId="{9E0E1000-2660-CFD0-7E09-69176D1AD961}"/>
          </ac:cxnSpMkLst>
        </pc:cxnChg>
        <pc:cxnChg chg="add mod">
          <ac:chgData name="Venketeswari Parida" userId="eced7e99-f145-4665-b3b1-a7c0db77567b" providerId="ADAL" clId="{54F5EF12-707C-4CAA-9D89-85F0F08C6F0B}" dt="2024-03-01T05:20:57.777" v="75" actId="164"/>
          <ac:cxnSpMkLst>
            <pc:docMk/>
            <pc:sldMk cId="3434211911" sldId="3740"/>
            <ac:cxnSpMk id="68" creationId="{CE713BFE-0816-48C4-3EBB-046D08A3FE65}"/>
          </ac:cxnSpMkLst>
        </pc:cxnChg>
        <pc:cxnChg chg="add mod">
          <ac:chgData name="Venketeswari Parida" userId="eced7e99-f145-4665-b3b1-a7c0db77567b" providerId="ADAL" clId="{54F5EF12-707C-4CAA-9D89-85F0F08C6F0B}" dt="2024-03-04T08:37:15.100" v="2809" actId="1076"/>
          <ac:cxnSpMkLst>
            <pc:docMk/>
            <pc:sldMk cId="3434211911" sldId="3740"/>
            <ac:cxnSpMk id="69" creationId="{A0D4D418-4BEE-B80B-DBDC-7C3FB7698B74}"/>
          </ac:cxnSpMkLst>
        </pc:cxnChg>
        <pc:cxnChg chg="add mod">
          <ac:chgData name="Venketeswari Parida" userId="eced7e99-f145-4665-b3b1-a7c0db77567b" providerId="ADAL" clId="{54F5EF12-707C-4CAA-9D89-85F0F08C6F0B}" dt="2024-03-01T05:20:57.777" v="75" actId="164"/>
          <ac:cxnSpMkLst>
            <pc:docMk/>
            <pc:sldMk cId="3434211911" sldId="3740"/>
            <ac:cxnSpMk id="71" creationId="{2475650E-56E9-7422-B390-392ED4A156DE}"/>
          </ac:cxnSpMkLst>
        </pc:cxnChg>
        <pc:cxnChg chg="del mod">
          <ac:chgData name="Venketeswari Parida" userId="eced7e99-f145-4665-b3b1-a7c0db77567b" providerId="ADAL" clId="{54F5EF12-707C-4CAA-9D89-85F0F08C6F0B}" dt="2024-03-04T09:10:47.539" v="3394" actId="478"/>
          <ac:cxnSpMkLst>
            <pc:docMk/>
            <pc:sldMk cId="3434211911" sldId="3740"/>
            <ac:cxnSpMk id="72" creationId="{00DC7AC8-90A2-4A04-73A3-F4624678DE8F}"/>
          </ac:cxnSpMkLst>
        </pc:cxnChg>
        <pc:cxnChg chg="add del mod">
          <ac:chgData name="Venketeswari Parida" userId="eced7e99-f145-4665-b3b1-a7c0db77567b" providerId="ADAL" clId="{54F5EF12-707C-4CAA-9D89-85F0F08C6F0B}" dt="2024-03-01T05:20:01.079" v="57" actId="478"/>
          <ac:cxnSpMkLst>
            <pc:docMk/>
            <pc:sldMk cId="3434211911" sldId="3740"/>
            <ac:cxnSpMk id="81" creationId="{48532339-789D-B960-9C49-29410B1406A3}"/>
          </ac:cxnSpMkLst>
        </pc:cxnChg>
        <pc:cxnChg chg="add">
          <ac:chgData name="Venketeswari Parida" userId="eced7e99-f145-4665-b3b1-a7c0db77567b" providerId="ADAL" clId="{54F5EF12-707C-4CAA-9D89-85F0F08C6F0B}" dt="2024-03-04T08:35:01.915" v="2765" actId="11529"/>
          <ac:cxnSpMkLst>
            <pc:docMk/>
            <pc:sldMk cId="3434211911" sldId="3740"/>
            <ac:cxnSpMk id="82" creationId="{2AF3B313-3FFF-2572-B6DA-6B678A8E7CF8}"/>
          </ac:cxnSpMkLst>
        </pc:cxnChg>
        <pc:cxnChg chg="add">
          <ac:chgData name="Venketeswari Parida" userId="eced7e99-f145-4665-b3b1-a7c0db77567b" providerId="ADAL" clId="{54F5EF12-707C-4CAA-9D89-85F0F08C6F0B}" dt="2024-03-04T08:35:10.186" v="2766" actId="11529"/>
          <ac:cxnSpMkLst>
            <pc:docMk/>
            <pc:sldMk cId="3434211911" sldId="3740"/>
            <ac:cxnSpMk id="84" creationId="{19E874CE-78A8-8148-77DE-34B9E74AC90B}"/>
          </ac:cxnSpMkLst>
        </pc:cxnChg>
        <pc:cxnChg chg="add del mod">
          <ac:chgData name="Venketeswari Parida" userId="eced7e99-f145-4665-b3b1-a7c0db77567b" providerId="ADAL" clId="{54F5EF12-707C-4CAA-9D89-85F0F08C6F0B}" dt="2024-03-04T09:12:50.912" v="3408" actId="693"/>
          <ac:cxnSpMkLst>
            <pc:docMk/>
            <pc:sldMk cId="3434211911" sldId="3740"/>
            <ac:cxnSpMk id="85" creationId="{6758F542-CB12-9AC5-9CBB-8DDE31B4D08F}"/>
          </ac:cxnSpMkLst>
        </pc:cxnChg>
        <pc:cxnChg chg="add mod">
          <ac:chgData name="Venketeswari Parida" userId="eced7e99-f145-4665-b3b1-a7c0db77567b" providerId="ADAL" clId="{54F5EF12-707C-4CAA-9D89-85F0F08C6F0B}" dt="2024-03-01T05:20:34.102" v="74" actId="164"/>
          <ac:cxnSpMkLst>
            <pc:docMk/>
            <pc:sldMk cId="3434211911" sldId="3740"/>
            <ac:cxnSpMk id="86" creationId="{A139D7CC-136E-75AF-AEFB-8CD18574D33A}"/>
          </ac:cxnSpMkLst>
        </pc:cxnChg>
        <pc:cxnChg chg="add del mod">
          <ac:chgData name="Venketeswari Parida" userId="eced7e99-f145-4665-b3b1-a7c0db77567b" providerId="ADAL" clId="{54F5EF12-707C-4CAA-9D89-85F0F08C6F0B}" dt="2024-03-04T08:35:48.710" v="2779" actId="478"/>
          <ac:cxnSpMkLst>
            <pc:docMk/>
            <pc:sldMk cId="3434211911" sldId="3740"/>
            <ac:cxnSpMk id="89" creationId="{8C066E4C-CA66-099A-744C-04F4DEA4317C}"/>
          </ac:cxnSpMkLst>
        </pc:cxnChg>
        <pc:cxnChg chg="add mod">
          <ac:chgData name="Venketeswari Parida" userId="eced7e99-f145-4665-b3b1-a7c0db77567b" providerId="ADAL" clId="{54F5EF12-707C-4CAA-9D89-85F0F08C6F0B}" dt="2024-03-01T06:23:27.667" v="548" actId="1582"/>
          <ac:cxnSpMkLst>
            <pc:docMk/>
            <pc:sldMk cId="3434211911" sldId="3740"/>
            <ac:cxnSpMk id="99" creationId="{FC574E7E-7F4A-A0AB-5DB9-EBD4C2753584}"/>
          </ac:cxnSpMkLst>
        </pc:cxnChg>
        <pc:cxnChg chg="add mod">
          <ac:chgData name="Venketeswari Parida" userId="eced7e99-f145-4665-b3b1-a7c0db77567b" providerId="ADAL" clId="{54F5EF12-707C-4CAA-9D89-85F0F08C6F0B}" dt="2024-03-04T08:35:54.711" v="2787" actId="1035"/>
          <ac:cxnSpMkLst>
            <pc:docMk/>
            <pc:sldMk cId="3434211911" sldId="3740"/>
            <ac:cxnSpMk id="103" creationId="{19131CF7-F616-7285-36A3-BBA288B89242}"/>
          </ac:cxnSpMkLst>
        </pc:cxnChg>
        <pc:cxnChg chg="add mod">
          <ac:chgData name="Venketeswari Parida" userId="eced7e99-f145-4665-b3b1-a7c0db77567b" providerId="ADAL" clId="{54F5EF12-707C-4CAA-9D89-85F0F08C6F0B}" dt="2024-03-01T06:23:59.894" v="553" actId="1582"/>
          <ac:cxnSpMkLst>
            <pc:docMk/>
            <pc:sldMk cId="3434211911" sldId="3740"/>
            <ac:cxnSpMk id="104" creationId="{7968D1A1-4A6F-73E4-793A-FCC8C0B71DD3}"/>
          </ac:cxnSpMkLst>
        </pc:cxnChg>
        <pc:cxnChg chg="add mod">
          <ac:chgData name="Venketeswari Parida" userId="eced7e99-f145-4665-b3b1-a7c0db77567b" providerId="ADAL" clId="{54F5EF12-707C-4CAA-9D89-85F0F08C6F0B}" dt="2024-03-04T09:11:56.641" v="3401" actId="693"/>
          <ac:cxnSpMkLst>
            <pc:docMk/>
            <pc:sldMk cId="3434211911" sldId="3740"/>
            <ac:cxnSpMk id="107" creationId="{2827DCEF-ED71-EDBA-FCA7-5B4438444D0D}"/>
          </ac:cxnSpMkLst>
        </pc:cxnChg>
        <pc:cxnChg chg="add mod">
          <ac:chgData name="Venketeswari Parida" userId="eced7e99-f145-4665-b3b1-a7c0db77567b" providerId="ADAL" clId="{54F5EF12-707C-4CAA-9D89-85F0F08C6F0B}" dt="2024-03-04T09:11:25.212" v="3398" actId="693"/>
          <ac:cxnSpMkLst>
            <pc:docMk/>
            <pc:sldMk cId="3434211911" sldId="3740"/>
            <ac:cxnSpMk id="108" creationId="{90F3F954-5501-F352-7AFA-00F84E230D03}"/>
          </ac:cxnSpMkLst>
        </pc:cxnChg>
        <pc:cxnChg chg="add del mod">
          <ac:chgData name="Venketeswari Parida" userId="eced7e99-f145-4665-b3b1-a7c0db77567b" providerId="ADAL" clId="{54F5EF12-707C-4CAA-9D89-85F0F08C6F0B}" dt="2024-03-01T05:53:28.736" v="243" actId="478"/>
          <ac:cxnSpMkLst>
            <pc:docMk/>
            <pc:sldMk cId="3434211911" sldId="3740"/>
            <ac:cxnSpMk id="109" creationId="{5BB8A809-8713-3C66-4646-7609D564C7DE}"/>
          </ac:cxnSpMkLst>
        </pc:cxnChg>
        <pc:cxnChg chg="mod">
          <ac:chgData name="Venketeswari Parida" userId="eced7e99-f145-4665-b3b1-a7c0db77567b" providerId="ADAL" clId="{54F5EF12-707C-4CAA-9D89-85F0F08C6F0B}" dt="2024-03-01T06:24:07.012" v="554" actId="1582"/>
          <ac:cxnSpMkLst>
            <pc:docMk/>
            <pc:sldMk cId="3434211911" sldId="3740"/>
            <ac:cxnSpMk id="112" creationId="{4BCBA4B8-67A8-F6D6-154C-A56E258B6C70}"/>
          </ac:cxnSpMkLst>
        </pc:cxnChg>
        <pc:cxnChg chg="mod">
          <ac:chgData name="Venketeswari Parida" userId="eced7e99-f145-4665-b3b1-a7c0db77567b" providerId="ADAL" clId="{54F5EF12-707C-4CAA-9D89-85F0F08C6F0B}" dt="2024-03-01T06:03:27.425" v="387" actId="1076"/>
          <ac:cxnSpMkLst>
            <pc:docMk/>
            <pc:sldMk cId="3434211911" sldId="3740"/>
            <ac:cxnSpMk id="114" creationId="{646D4F30-46DA-C6DF-9C3E-CD8916B5A936}"/>
          </ac:cxnSpMkLst>
        </pc:cxnChg>
        <pc:cxnChg chg="add mod">
          <ac:chgData name="Venketeswari Parida" userId="eced7e99-f145-4665-b3b1-a7c0db77567b" providerId="ADAL" clId="{54F5EF12-707C-4CAA-9D89-85F0F08C6F0B}" dt="2024-03-04T09:13:04.719" v="3411" actId="14100"/>
          <ac:cxnSpMkLst>
            <pc:docMk/>
            <pc:sldMk cId="3434211911" sldId="3740"/>
            <ac:cxnSpMk id="115" creationId="{A04A3408-2C73-C0C5-512F-4B59314346EE}"/>
          </ac:cxnSpMkLst>
        </pc:cxnChg>
        <pc:cxnChg chg="add del mod">
          <ac:chgData name="Venketeswari Parida" userId="eced7e99-f145-4665-b3b1-a7c0db77567b" providerId="ADAL" clId="{54F5EF12-707C-4CAA-9D89-85F0F08C6F0B}" dt="2024-03-01T05:53:27.704" v="242" actId="478"/>
          <ac:cxnSpMkLst>
            <pc:docMk/>
            <pc:sldMk cId="3434211911" sldId="3740"/>
            <ac:cxnSpMk id="119" creationId="{483CD79D-A393-3F19-4913-E49AE9FE0BC0}"/>
          </ac:cxnSpMkLst>
        </pc:cxnChg>
        <pc:cxnChg chg="add mod">
          <ac:chgData name="Venketeswari Parida" userId="eced7e99-f145-4665-b3b1-a7c0db77567b" providerId="ADAL" clId="{54F5EF12-707C-4CAA-9D89-85F0F08C6F0B}" dt="2024-03-04T09:12:25.689" v="3404" actId="693"/>
          <ac:cxnSpMkLst>
            <pc:docMk/>
            <pc:sldMk cId="3434211911" sldId="3740"/>
            <ac:cxnSpMk id="122" creationId="{F4CA700D-7BF0-26FF-B3EC-E24359FF1BF2}"/>
          </ac:cxnSpMkLst>
        </pc:cxnChg>
        <pc:cxnChg chg="add mod">
          <ac:chgData name="Venketeswari Parida" userId="eced7e99-f145-4665-b3b1-a7c0db77567b" providerId="ADAL" clId="{54F5EF12-707C-4CAA-9D89-85F0F08C6F0B}" dt="2024-03-01T06:24:22.821" v="555" actId="14100"/>
          <ac:cxnSpMkLst>
            <pc:docMk/>
            <pc:sldMk cId="3434211911" sldId="3740"/>
            <ac:cxnSpMk id="128" creationId="{5ACF363C-CEA7-728A-521E-AA47D449905A}"/>
          </ac:cxnSpMkLst>
        </pc:cxnChg>
        <pc:cxnChg chg="del">
          <ac:chgData name="Venketeswari Parida" userId="eced7e99-f145-4665-b3b1-a7c0db77567b" providerId="ADAL" clId="{54F5EF12-707C-4CAA-9D89-85F0F08C6F0B}" dt="2024-03-01T05:23:44.429" v="102" actId="478"/>
          <ac:cxnSpMkLst>
            <pc:docMk/>
            <pc:sldMk cId="3434211911" sldId="3740"/>
            <ac:cxnSpMk id="130" creationId="{8D880D81-0E0A-3FA8-CEB9-2580F8A15B66}"/>
          </ac:cxnSpMkLst>
        </pc:cxnChg>
        <pc:cxnChg chg="add mod">
          <ac:chgData name="Venketeswari Parida" userId="eced7e99-f145-4665-b3b1-a7c0db77567b" providerId="ADAL" clId="{54F5EF12-707C-4CAA-9D89-85F0F08C6F0B}" dt="2024-03-01T06:09:56.859" v="418" actId="1076"/>
          <ac:cxnSpMkLst>
            <pc:docMk/>
            <pc:sldMk cId="3434211911" sldId="3740"/>
            <ac:cxnSpMk id="133" creationId="{80CC71F6-1652-4C1B-6F08-B23D80746F77}"/>
          </ac:cxnSpMkLst>
        </pc:cxnChg>
        <pc:cxnChg chg="add mod">
          <ac:chgData name="Venketeswari Parida" userId="eced7e99-f145-4665-b3b1-a7c0db77567b" providerId="ADAL" clId="{54F5EF12-707C-4CAA-9D89-85F0F08C6F0B}" dt="2024-03-01T06:08:58.413" v="406" actId="164"/>
          <ac:cxnSpMkLst>
            <pc:docMk/>
            <pc:sldMk cId="3434211911" sldId="3740"/>
            <ac:cxnSpMk id="148" creationId="{CCB9830B-F717-6610-08FB-EF65B86B5906}"/>
          </ac:cxnSpMkLst>
        </pc:cxnChg>
        <pc:cxnChg chg="add mod">
          <ac:chgData name="Venketeswari Parida" userId="eced7e99-f145-4665-b3b1-a7c0db77567b" providerId="ADAL" clId="{54F5EF12-707C-4CAA-9D89-85F0F08C6F0B}" dt="2024-03-01T06:10:31.778" v="424" actId="14100"/>
          <ac:cxnSpMkLst>
            <pc:docMk/>
            <pc:sldMk cId="3434211911" sldId="3740"/>
            <ac:cxnSpMk id="150" creationId="{2E66AA45-5AC6-0F97-4CED-A6A6BF184B36}"/>
          </ac:cxnSpMkLst>
        </pc:cxnChg>
        <pc:cxnChg chg="add">
          <ac:chgData name="Venketeswari Parida" userId="eced7e99-f145-4665-b3b1-a7c0db77567b" providerId="ADAL" clId="{54F5EF12-707C-4CAA-9D89-85F0F08C6F0B}" dt="2024-03-01T06:16:16.248" v="436" actId="11529"/>
          <ac:cxnSpMkLst>
            <pc:docMk/>
            <pc:sldMk cId="3434211911" sldId="3740"/>
            <ac:cxnSpMk id="155" creationId="{8703E286-E81E-470A-3D5A-2D09ACEFCB1B}"/>
          </ac:cxnSpMkLst>
        </pc:cxnChg>
        <pc:cxnChg chg="add">
          <ac:chgData name="Venketeswari Parida" userId="eced7e99-f145-4665-b3b1-a7c0db77567b" providerId="ADAL" clId="{54F5EF12-707C-4CAA-9D89-85F0F08C6F0B}" dt="2024-03-01T06:17:19.347" v="445" actId="11529"/>
          <ac:cxnSpMkLst>
            <pc:docMk/>
            <pc:sldMk cId="3434211911" sldId="3740"/>
            <ac:cxnSpMk id="161" creationId="{7B52FB8B-AA81-D591-B78C-F0C22BB26327}"/>
          </ac:cxnSpMkLst>
        </pc:cxnChg>
        <pc:cxnChg chg="add mod">
          <ac:chgData name="Venketeswari Parida" userId="eced7e99-f145-4665-b3b1-a7c0db77567b" providerId="ADAL" clId="{54F5EF12-707C-4CAA-9D89-85F0F08C6F0B}" dt="2024-03-01T06:17:42.491" v="448" actId="1076"/>
          <ac:cxnSpMkLst>
            <pc:docMk/>
            <pc:sldMk cId="3434211911" sldId="3740"/>
            <ac:cxnSpMk id="163" creationId="{FCA079A7-4955-E26D-35B2-9045D4C48CE3}"/>
          </ac:cxnSpMkLst>
        </pc:cxnChg>
        <pc:cxnChg chg="add mod">
          <ac:chgData name="Venketeswari Parida" userId="eced7e99-f145-4665-b3b1-a7c0db77567b" providerId="ADAL" clId="{54F5EF12-707C-4CAA-9D89-85F0F08C6F0B}" dt="2024-03-01T06:17:56.640" v="451" actId="14100"/>
          <ac:cxnSpMkLst>
            <pc:docMk/>
            <pc:sldMk cId="3434211911" sldId="3740"/>
            <ac:cxnSpMk id="165" creationId="{90ABA124-C251-C203-1106-83B70BA06FDC}"/>
          </ac:cxnSpMkLst>
        </pc:cxnChg>
        <pc:cxnChg chg="add del">
          <ac:chgData name="Venketeswari Parida" userId="eced7e99-f145-4665-b3b1-a7c0db77567b" providerId="ADAL" clId="{54F5EF12-707C-4CAA-9D89-85F0F08C6F0B}" dt="2024-03-01T06:20:12.049" v="488" actId="11529"/>
          <ac:cxnSpMkLst>
            <pc:docMk/>
            <pc:sldMk cId="3434211911" sldId="3740"/>
            <ac:cxnSpMk id="170" creationId="{1015F50B-71F7-8894-0C44-CA230C89287C}"/>
          </ac:cxnSpMkLst>
        </pc:cxnChg>
        <pc:cxnChg chg="add mod">
          <ac:chgData name="Venketeswari Parida" userId="eced7e99-f145-4665-b3b1-a7c0db77567b" providerId="ADAL" clId="{54F5EF12-707C-4CAA-9D89-85F0F08C6F0B}" dt="2024-03-01T06:22:50.686" v="546" actId="14100"/>
          <ac:cxnSpMkLst>
            <pc:docMk/>
            <pc:sldMk cId="3434211911" sldId="3740"/>
            <ac:cxnSpMk id="172" creationId="{CA06ED0F-384C-3C60-314C-76A95AA9B50B}"/>
          </ac:cxnSpMkLst>
        </pc:cxnChg>
        <pc:cxnChg chg="add mod">
          <ac:chgData name="Venketeswari Parida" userId="eced7e99-f145-4665-b3b1-a7c0db77567b" providerId="ADAL" clId="{54F5EF12-707C-4CAA-9D89-85F0F08C6F0B}" dt="2024-03-01T06:21:15.589" v="516" actId="1037"/>
          <ac:cxnSpMkLst>
            <pc:docMk/>
            <pc:sldMk cId="3434211911" sldId="3740"/>
            <ac:cxnSpMk id="174" creationId="{3297A3DE-EC1E-66DE-6739-4CBEA14C7D4A}"/>
          </ac:cxnSpMkLst>
        </pc:cxnChg>
        <pc:cxnChg chg="add mod">
          <ac:chgData name="Venketeswari Parida" userId="eced7e99-f145-4665-b3b1-a7c0db77567b" providerId="ADAL" clId="{54F5EF12-707C-4CAA-9D89-85F0F08C6F0B}" dt="2024-03-01T06:20:48.921" v="491"/>
          <ac:cxnSpMkLst>
            <pc:docMk/>
            <pc:sldMk cId="3434211911" sldId="3740"/>
            <ac:cxnSpMk id="175" creationId="{8E46E28A-2979-FFF1-7AE8-7E77DD12AAAC}"/>
          </ac:cxnSpMkLst>
        </pc:cxnChg>
        <pc:cxnChg chg="mod">
          <ac:chgData name="Venketeswari Parida" userId="eced7e99-f145-4665-b3b1-a7c0db77567b" providerId="ADAL" clId="{54F5EF12-707C-4CAA-9D89-85F0F08C6F0B}" dt="2024-03-01T06:22:41.366" v="544" actId="1036"/>
          <ac:cxnSpMkLst>
            <pc:docMk/>
            <pc:sldMk cId="3434211911" sldId="3740"/>
            <ac:cxnSpMk id="178" creationId="{8654A2E4-CB40-5DC7-B7C9-7FC1FC87A0E6}"/>
          </ac:cxnSpMkLst>
        </pc:cxnChg>
        <pc:cxnChg chg="add mod">
          <ac:chgData name="Venketeswari Parida" userId="eced7e99-f145-4665-b3b1-a7c0db77567b" providerId="ADAL" clId="{54F5EF12-707C-4CAA-9D89-85F0F08C6F0B}" dt="2024-03-01T06:24:35.174" v="557" actId="1582"/>
          <ac:cxnSpMkLst>
            <pc:docMk/>
            <pc:sldMk cId="3434211911" sldId="3740"/>
            <ac:cxnSpMk id="188" creationId="{793A10AD-88FE-F5BC-EF78-C565038DC2FF}"/>
          </ac:cxnSpMkLst>
        </pc:cxnChg>
        <pc:cxnChg chg="add">
          <ac:chgData name="Venketeswari Parida" userId="eced7e99-f145-4665-b3b1-a7c0db77567b" providerId="ADAL" clId="{54F5EF12-707C-4CAA-9D89-85F0F08C6F0B}" dt="2024-03-01T06:24:44.405" v="558" actId="11529"/>
          <ac:cxnSpMkLst>
            <pc:docMk/>
            <pc:sldMk cId="3434211911" sldId="3740"/>
            <ac:cxnSpMk id="192" creationId="{AA92081A-4138-4F6A-4F4D-AEC4428752BD}"/>
          </ac:cxnSpMkLst>
        </pc:cxnChg>
      </pc:sldChg>
      <pc:sldChg chg="addSp modSp mod">
        <pc:chgData name="Venketeswari Parida" userId="eced7e99-f145-4665-b3b1-a7c0db77567b" providerId="ADAL" clId="{54F5EF12-707C-4CAA-9D89-85F0F08C6F0B}" dt="2024-03-04T06:35:32.734" v="1137" actId="1076"/>
        <pc:sldMkLst>
          <pc:docMk/>
          <pc:sldMk cId="4152209980" sldId="3745"/>
        </pc:sldMkLst>
        <pc:spChg chg="mod">
          <ac:chgData name="Venketeswari Parida" userId="eced7e99-f145-4665-b3b1-a7c0db77567b" providerId="ADAL" clId="{54F5EF12-707C-4CAA-9D89-85F0F08C6F0B}" dt="2024-03-04T06:34:51.316" v="1135" actId="20577"/>
          <ac:spMkLst>
            <pc:docMk/>
            <pc:sldMk cId="4152209980" sldId="3745"/>
            <ac:spMk id="2" creationId="{15AB2D08-196A-5547-853C-B0FBEAF93655}"/>
          </ac:spMkLst>
        </pc:spChg>
        <pc:picChg chg="add mod">
          <ac:chgData name="Venketeswari Parida" userId="eced7e99-f145-4665-b3b1-a7c0db77567b" providerId="ADAL" clId="{54F5EF12-707C-4CAA-9D89-85F0F08C6F0B}" dt="2024-03-04T06:35:32.734" v="1137" actId="1076"/>
          <ac:picMkLst>
            <pc:docMk/>
            <pc:sldMk cId="4152209980" sldId="3745"/>
            <ac:picMk id="6" creationId="{1155CEA8-576D-A689-6206-241E390B130C}"/>
          </ac:picMkLst>
        </pc:picChg>
      </pc:sldChg>
      <pc:sldChg chg="addSp modSp mod">
        <pc:chgData name="Venketeswari Parida" userId="eced7e99-f145-4665-b3b1-a7c0db77567b" providerId="ADAL" clId="{54F5EF12-707C-4CAA-9D89-85F0F08C6F0B}" dt="2024-03-04T07:24:27.636" v="1828" actId="20577"/>
        <pc:sldMkLst>
          <pc:docMk/>
          <pc:sldMk cId="2075809156" sldId="3746"/>
        </pc:sldMkLst>
        <pc:spChg chg="mod">
          <ac:chgData name="Venketeswari Parida" userId="eced7e99-f145-4665-b3b1-a7c0db77567b" providerId="ADAL" clId="{54F5EF12-707C-4CAA-9D89-85F0F08C6F0B}" dt="2024-03-04T07:24:27.636" v="1828" actId="20577"/>
          <ac:spMkLst>
            <pc:docMk/>
            <pc:sldMk cId="2075809156" sldId="3746"/>
            <ac:spMk id="7" creationId="{41EBBD13-04ED-7638-D8A6-FF1F7B9A4021}"/>
          </ac:spMkLst>
        </pc:spChg>
        <pc:picChg chg="add mod">
          <ac:chgData name="Venketeswari Parida" userId="eced7e99-f145-4665-b3b1-a7c0db77567b" providerId="ADAL" clId="{54F5EF12-707C-4CAA-9D89-85F0F08C6F0B}" dt="2024-03-04T07:24:23.271" v="1810" actId="1076"/>
          <ac:picMkLst>
            <pc:docMk/>
            <pc:sldMk cId="2075809156" sldId="3746"/>
            <ac:picMk id="6" creationId="{FCB4FDD4-1C4C-4898-044E-8141347B53EB}"/>
          </ac:picMkLst>
        </pc:picChg>
      </pc:sldChg>
      <pc:sldChg chg="addSp modSp mod">
        <pc:chgData name="Venketeswari Parida" userId="eced7e99-f145-4665-b3b1-a7c0db77567b" providerId="ADAL" clId="{54F5EF12-707C-4CAA-9D89-85F0F08C6F0B}" dt="2024-03-04T07:24:15.485" v="1808" actId="1076"/>
        <pc:sldMkLst>
          <pc:docMk/>
          <pc:sldMk cId="601296868" sldId="3747"/>
        </pc:sldMkLst>
        <pc:spChg chg="mod">
          <ac:chgData name="Venketeswari Parida" userId="eced7e99-f145-4665-b3b1-a7c0db77567b" providerId="ADAL" clId="{54F5EF12-707C-4CAA-9D89-85F0F08C6F0B}" dt="2024-03-04T07:23:01.675" v="1805" actId="58"/>
          <ac:spMkLst>
            <pc:docMk/>
            <pc:sldMk cId="601296868" sldId="3747"/>
            <ac:spMk id="2" creationId="{15AB2D08-196A-5547-853C-B0FBEAF93655}"/>
          </ac:spMkLst>
        </pc:spChg>
        <pc:picChg chg="add mod">
          <ac:chgData name="Venketeswari Parida" userId="eced7e99-f145-4665-b3b1-a7c0db77567b" providerId="ADAL" clId="{54F5EF12-707C-4CAA-9D89-85F0F08C6F0B}" dt="2024-03-04T07:24:15.485" v="1808" actId="1076"/>
          <ac:picMkLst>
            <pc:docMk/>
            <pc:sldMk cId="601296868" sldId="3747"/>
            <ac:picMk id="6" creationId="{F90FECF9-35B5-AE7C-DC3D-E81D3656AFDE}"/>
          </ac:picMkLst>
        </pc:picChg>
      </pc:sldChg>
      <pc:sldChg chg="addSp modSp mod">
        <pc:chgData name="Venketeswari Parida" userId="eced7e99-f145-4665-b3b1-a7c0db77567b" providerId="ADAL" clId="{54F5EF12-707C-4CAA-9D89-85F0F08C6F0B}" dt="2024-03-04T08:08:57.601" v="2337" actId="58"/>
        <pc:sldMkLst>
          <pc:docMk/>
          <pc:sldMk cId="4172615413" sldId="3748"/>
        </pc:sldMkLst>
        <pc:spChg chg="mod">
          <ac:chgData name="Venketeswari Parida" userId="eced7e99-f145-4665-b3b1-a7c0db77567b" providerId="ADAL" clId="{54F5EF12-707C-4CAA-9D89-85F0F08C6F0B}" dt="2024-03-04T08:08:57.601" v="2337" actId="58"/>
          <ac:spMkLst>
            <pc:docMk/>
            <pc:sldMk cId="4172615413" sldId="3748"/>
            <ac:spMk id="7" creationId="{41EBBD13-04ED-7638-D8A6-FF1F7B9A4021}"/>
          </ac:spMkLst>
        </pc:spChg>
        <pc:picChg chg="add mod">
          <ac:chgData name="Venketeswari Parida" userId="eced7e99-f145-4665-b3b1-a7c0db77567b" providerId="ADAL" clId="{54F5EF12-707C-4CAA-9D89-85F0F08C6F0B}" dt="2024-03-04T07:54:22.568" v="2213" actId="1076"/>
          <ac:picMkLst>
            <pc:docMk/>
            <pc:sldMk cId="4172615413" sldId="3748"/>
            <ac:picMk id="6" creationId="{4D454CC2-C85F-64E6-1CEF-251ECDF661B8}"/>
          </ac:picMkLst>
        </pc:picChg>
      </pc:sldChg>
      <pc:sldChg chg="addSp delSp modSp mod">
        <pc:chgData name="Venketeswari Parida" userId="eced7e99-f145-4665-b3b1-a7c0db77567b" providerId="ADAL" clId="{54F5EF12-707C-4CAA-9D89-85F0F08C6F0B}" dt="2024-03-04T08:15:25.275" v="2476" actId="1076"/>
        <pc:sldMkLst>
          <pc:docMk/>
          <pc:sldMk cId="1999581603" sldId="3749"/>
        </pc:sldMkLst>
        <pc:picChg chg="add del mod">
          <ac:chgData name="Venketeswari Parida" userId="eced7e99-f145-4665-b3b1-a7c0db77567b" providerId="ADAL" clId="{54F5EF12-707C-4CAA-9D89-85F0F08C6F0B}" dt="2024-03-04T08:15:20.822" v="2473" actId="478"/>
          <ac:picMkLst>
            <pc:docMk/>
            <pc:sldMk cId="1999581603" sldId="3749"/>
            <ac:picMk id="6" creationId="{0FD45244-68C8-7035-C8D5-750DB9461B37}"/>
          </ac:picMkLst>
        </pc:picChg>
        <pc:picChg chg="add mod">
          <ac:chgData name="Venketeswari Parida" userId="eced7e99-f145-4665-b3b1-a7c0db77567b" providerId="ADAL" clId="{54F5EF12-707C-4CAA-9D89-85F0F08C6F0B}" dt="2024-03-04T08:15:25.275" v="2476" actId="1076"/>
          <ac:picMkLst>
            <pc:docMk/>
            <pc:sldMk cId="1999581603" sldId="3749"/>
            <ac:picMk id="9" creationId="{43F5EA32-BBE8-1ACD-7975-4DCFB6CA2D63}"/>
          </ac:picMkLst>
        </pc:picChg>
      </pc:sldChg>
      <pc:sldChg chg="addSp modSp mod">
        <pc:chgData name="Venketeswari Parida" userId="eced7e99-f145-4665-b3b1-a7c0db77567b" providerId="ADAL" clId="{54F5EF12-707C-4CAA-9D89-85F0F08C6F0B}" dt="2024-03-04T08:48:53.912" v="3033" actId="14100"/>
        <pc:sldMkLst>
          <pc:docMk/>
          <pc:sldMk cId="2323531686" sldId="3750"/>
        </pc:sldMkLst>
        <pc:picChg chg="add mod">
          <ac:chgData name="Venketeswari Parida" userId="eced7e99-f145-4665-b3b1-a7c0db77567b" providerId="ADAL" clId="{54F5EF12-707C-4CAA-9D89-85F0F08C6F0B}" dt="2024-03-04T08:48:53.912" v="3033" actId="14100"/>
          <ac:picMkLst>
            <pc:docMk/>
            <pc:sldMk cId="2323531686" sldId="3750"/>
            <ac:picMk id="6" creationId="{1E6609E5-2569-B0A9-A60E-B1B5AA811447}"/>
          </ac:picMkLst>
        </pc:picChg>
      </pc:sldChg>
      <pc:sldChg chg="del">
        <pc:chgData name="Venketeswari Parida" userId="eced7e99-f145-4665-b3b1-a7c0db77567b" providerId="ADAL" clId="{54F5EF12-707C-4CAA-9D89-85F0F08C6F0B}" dt="2024-03-04T07:53:06.124" v="2210" actId="47"/>
        <pc:sldMkLst>
          <pc:docMk/>
          <pc:sldMk cId="4019747941" sldId="3751"/>
        </pc:sldMkLst>
      </pc:sldChg>
      <pc:sldChg chg="modSp mod ord">
        <pc:chgData name="Venketeswari Parida" userId="eced7e99-f145-4665-b3b1-a7c0db77567b" providerId="ADAL" clId="{54F5EF12-707C-4CAA-9D89-85F0F08C6F0B}" dt="2024-03-04T09:08:52.251" v="3387"/>
        <pc:sldMkLst>
          <pc:docMk/>
          <pc:sldMk cId="935461056" sldId="3754"/>
        </pc:sldMkLst>
        <pc:graphicFrameChg chg="modGraphic">
          <ac:chgData name="Venketeswari Parida" userId="eced7e99-f145-4665-b3b1-a7c0db77567b" providerId="ADAL" clId="{54F5EF12-707C-4CAA-9D89-85F0F08C6F0B}" dt="2024-03-04T08:21:31.223" v="2599" actId="20577"/>
          <ac:graphicFrameMkLst>
            <pc:docMk/>
            <pc:sldMk cId="935461056" sldId="3754"/>
            <ac:graphicFrameMk id="7" creationId="{FA78E12E-EFB3-21DF-2CE9-CC9F1907FE86}"/>
          </ac:graphicFrameMkLst>
        </pc:graphicFrameChg>
      </pc:sldChg>
      <pc:sldChg chg="addSp delSp modSp mod">
        <pc:chgData name="Venketeswari Parida" userId="eced7e99-f145-4665-b3b1-a7c0db77567b" providerId="ADAL" clId="{54F5EF12-707C-4CAA-9D89-85F0F08C6F0B}" dt="2024-03-04T09:00:21.036" v="3295" actId="1037"/>
        <pc:sldMkLst>
          <pc:docMk/>
          <pc:sldMk cId="3183806337" sldId="3757"/>
        </pc:sldMkLst>
        <pc:spChg chg="mod">
          <ac:chgData name="Venketeswari Parida" userId="eced7e99-f145-4665-b3b1-a7c0db77567b" providerId="ADAL" clId="{54F5EF12-707C-4CAA-9D89-85F0F08C6F0B}" dt="2024-03-04T08:28:24.631" v="2758" actId="1076"/>
          <ac:spMkLst>
            <pc:docMk/>
            <pc:sldMk cId="3183806337" sldId="3757"/>
            <ac:spMk id="2" creationId="{886AAA82-0234-C8C7-BC57-13E6D065D211}"/>
          </ac:spMkLst>
        </pc:spChg>
        <pc:spChg chg="mod">
          <ac:chgData name="Venketeswari Parida" userId="eced7e99-f145-4665-b3b1-a7c0db77567b" providerId="ADAL" clId="{54F5EF12-707C-4CAA-9D89-85F0F08C6F0B}" dt="2024-03-04T08:25:09.617" v="2754" actId="20577"/>
          <ac:spMkLst>
            <pc:docMk/>
            <pc:sldMk cId="3183806337" sldId="3757"/>
            <ac:spMk id="3" creationId="{D76C9468-D057-8CCC-6966-2D84CF263468}"/>
          </ac:spMkLst>
        </pc:spChg>
        <pc:spChg chg="add mod">
          <ac:chgData name="Venketeswari Parida" userId="eced7e99-f145-4665-b3b1-a7c0db77567b" providerId="ADAL" clId="{54F5EF12-707C-4CAA-9D89-85F0F08C6F0B}" dt="2024-03-04T08:59:18.144" v="3180" actId="13926"/>
          <ac:spMkLst>
            <pc:docMk/>
            <pc:sldMk cId="3183806337" sldId="3757"/>
            <ac:spMk id="14" creationId="{A881AE7B-A2C4-AB28-BCD6-862AA49C4454}"/>
          </ac:spMkLst>
        </pc:spChg>
        <pc:graphicFrameChg chg="add mod">
          <ac:chgData name="Venketeswari Parida" userId="eced7e99-f145-4665-b3b1-a7c0db77567b" providerId="ADAL" clId="{54F5EF12-707C-4CAA-9D89-85F0F08C6F0B}" dt="2024-03-04T08:28:53.317" v="2762" actId="1076"/>
          <ac:graphicFrameMkLst>
            <pc:docMk/>
            <pc:sldMk cId="3183806337" sldId="3757"/>
            <ac:graphicFrameMk id="7" creationId="{05741322-13F9-4BC7-AAD7-DBF13A2AAC48}"/>
          </ac:graphicFrameMkLst>
        </pc:graphicFrameChg>
        <pc:graphicFrameChg chg="add mod">
          <ac:chgData name="Venketeswari Parida" userId="eced7e99-f145-4665-b3b1-a7c0db77567b" providerId="ADAL" clId="{54F5EF12-707C-4CAA-9D89-85F0F08C6F0B}" dt="2024-03-04T08:28:53.317" v="2762" actId="1076"/>
          <ac:graphicFrameMkLst>
            <pc:docMk/>
            <pc:sldMk cId="3183806337" sldId="3757"/>
            <ac:graphicFrameMk id="8" creationId="{3F16818C-208D-4F59-8D60-FF6818460C8F}"/>
          </ac:graphicFrameMkLst>
        </pc:graphicFrameChg>
        <pc:graphicFrameChg chg="add mod">
          <ac:chgData name="Venketeswari Parida" userId="eced7e99-f145-4665-b3b1-a7c0db77567b" providerId="ADAL" clId="{54F5EF12-707C-4CAA-9D89-85F0F08C6F0B}" dt="2024-03-04T08:28:53.317" v="2762" actId="1076"/>
          <ac:graphicFrameMkLst>
            <pc:docMk/>
            <pc:sldMk cId="3183806337" sldId="3757"/>
            <ac:graphicFrameMk id="9" creationId="{77413A68-4613-4213-BEC8-276B4E31D0E8}"/>
          </ac:graphicFrameMkLst>
        </pc:graphicFrameChg>
        <pc:graphicFrameChg chg="add mod">
          <ac:chgData name="Venketeswari Parida" userId="eced7e99-f145-4665-b3b1-a7c0db77567b" providerId="ADAL" clId="{54F5EF12-707C-4CAA-9D89-85F0F08C6F0B}" dt="2024-03-04T08:28:53.317" v="2762" actId="1076"/>
          <ac:graphicFrameMkLst>
            <pc:docMk/>
            <pc:sldMk cId="3183806337" sldId="3757"/>
            <ac:graphicFrameMk id="10" creationId="{2384FDEB-A753-4340-B1FE-19CD771F0BA3}"/>
          </ac:graphicFrameMkLst>
        </pc:graphicFrameChg>
        <pc:picChg chg="del">
          <ac:chgData name="Venketeswari Parida" userId="eced7e99-f145-4665-b3b1-a7c0db77567b" providerId="ADAL" clId="{54F5EF12-707C-4CAA-9D89-85F0F08C6F0B}" dt="2024-03-04T08:27:40.625" v="2755" actId="478"/>
          <ac:picMkLst>
            <pc:docMk/>
            <pc:sldMk cId="3183806337" sldId="3757"/>
            <ac:picMk id="6" creationId="{C2755878-40BD-487F-ABF2-B79FC31DB915}"/>
          </ac:picMkLst>
        </pc:picChg>
        <pc:cxnChg chg="add mod">
          <ac:chgData name="Venketeswari Parida" userId="eced7e99-f145-4665-b3b1-a7c0db77567b" providerId="ADAL" clId="{54F5EF12-707C-4CAA-9D89-85F0F08C6F0B}" dt="2024-03-04T08:44:08.131" v="2924" actId="1036"/>
          <ac:cxnSpMkLst>
            <pc:docMk/>
            <pc:sldMk cId="3183806337" sldId="3757"/>
            <ac:cxnSpMk id="12" creationId="{72AD593B-2A12-76B8-C642-939B6EDC774A}"/>
          </ac:cxnSpMkLst>
        </pc:cxnChg>
        <pc:cxnChg chg="add mod">
          <ac:chgData name="Venketeswari Parida" userId="eced7e99-f145-4665-b3b1-a7c0db77567b" providerId="ADAL" clId="{54F5EF12-707C-4CAA-9D89-85F0F08C6F0B}" dt="2024-03-04T08:43:59.745" v="2922" actId="1035"/>
          <ac:cxnSpMkLst>
            <pc:docMk/>
            <pc:sldMk cId="3183806337" sldId="3757"/>
            <ac:cxnSpMk id="13" creationId="{DFE2EF9E-A478-9C47-6C13-526CD34E8308}"/>
          </ac:cxnSpMkLst>
        </pc:cxnChg>
        <pc:cxnChg chg="add mod">
          <ac:chgData name="Venketeswari Parida" userId="eced7e99-f145-4665-b3b1-a7c0db77567b" providerId="ADAL" clId="{54F5EF12-707C-4CAA-9D89-85F0F08C6F0B}" dt="2024-03-04T08:59:53.392" v="3224" actId="208"/>
          <ac:cxnSpMkLst>
            <pc:docMk/>
            <pc:sldMk cId="3183806337" sldId="3757"/>
            <ac:cxnSpMk id="15" creationId="{01AB7777-D6A8-F2D0-4749-9D6F2EC553C5}"/>
          </ac:cxnSpMkLst>
        </pc:cxnChg>
        <pc:cxnChg chg="add mod">
          <ac:chgData name="Venketeswari Parida" userId="eced7e99-f145-4665-b3b1-a7c0db77567b" providerId="ADAL" clId="{54F5EF12-707C-4CAA-9D89-85F0F08C6F0B}" dt="2024-03-04T09:00:21.036" v="3295" actId="1037"/>
          <ac:cxnSpMkLst>
            <pc:docMk/>
            <pc:sldMk cId="3183806337" sldId="3757"/>
            <ac:cxnSpMk id="16" creationId="{74F06247-0E87-2E0A-5114-B91FD5A1ABBC}"/>
          </ac:cxnSpMkLst>
        </pc:cxnChg>
      </pc:sldChg>
      <pc:sldChg chg="modSp mod">
        <pc:chgData name="Venketeswari Parida" userId="eced7e99-f145-4665-b3b1-a7c0db77567b" providerId="ADAL" clId="{54F5EF12-707C-4CAA-9D89-85F0F08C6F0B}" dt="2024-03-04T07:18:32.413" v="1742" actId="58"/>
        <pc:sldMkLst>
          <pc:docMk/>
          <pc:sldMk cId="1193936726" sldId="3758"/>
        </pc:sldMkLst>
        <pc:spChg chg="mod">
          <ac:chgData name="Venketeswari Parida" userId="eced7e99-f145-4665-b3b1-a7c0db77567b" providerId="ADAL" clId="{54F5EF12-707C-4CAA-9D89-85F0F08C6F0B}" dt="2024-03-04T07:18:32.413" v="1742" actId="58"/>
          <ac:spMkLst>
            <pc:docMk/>
            <pc:sldMk cId="1193936726" sldId="3758"/>
            <ac:spMk id="12" creationId="{67C79347-28D1-9002-4025-20A7778B7286}"/>
          </ac:spMkLst>
        </pc:spChg>
        <pc:spChg chg="mod">
          <ac:chgData name="Venketeswari Parida" userId="eced7e99-f145-4665-b3b1-a7c0db77567b" providerId="ADAL" clId="{54F5EF12-707C-4CAA-9D89-85F0F08C6F0B}" dt="2024-03-04T07:18:18.494" v="1740" actId="27636"/>
          <ac:spMkLst>
            <pc:docMk/>
            <pc:sldMk cId="1193936726" sldId="3758"/>
            <ac:spMk id="13" creationId="{064A445F-A7E9-7706-0D13-C9851464D609}"/>
          </ac:spMkLst>
        </pc:spChg>
      </pc:sldChg>
      <pc:sldChg chg="modSp mod">
        <pc:chgData name="Venketeswari Parida" userId="eced7e99-f145-4665-b3b1-a7c0db77567b" providerId="ADAL" clId="{54F5EF12-707C-4CAA-9D89-85F0F08C6F0B}" dt="2024-03-04T08:51:35.134" v="3058" actId="13926"/>
        <pc:sldMkLst>
          <pc:docMk/>
          <pc:sldMk cId="1395093833" sldId="3761"/>
        </pc:sldMkLst>
        <pc:spChg chg="mod">
          <ac:chgData name="Venketeswari Parida" userId="eced7e99-f145-4665-b3b1-a7c0db77567b" providerId="ADAL" clId="{54F5EF12-707C-4CAA-9D89-85F0F08C6F0B}" dt="2024-03-04T08:51:35.134" v="3058" actId="13926"/>
          <ac:spMkLst>
            <pc:docMk/>
            <pc:sldMk cId="1395093833" sldId="3761"/>
            <ac:spMk id="22" creationId="{055B4E19-8406-6969-E7A6-C9CD9545FB5B}"/>
          </ac:spMkLst>
        </pc:spChg>
      </pc:sldChg>
      <pc:sldChg chg="modSp mod">
        <pc:chgData name="Venketeswari Parida" userId="eced7e99-f145-4665-b3b1-a7c0db77567b" providerId="ADAL" clId="{54F5EF12-707C-4CAA-9D89-85F0F08C6F0B}" dt="2024-03-04T07:20:16.226" v="1759" actId="20577"/>
        <pc:sldMkLst>
          <pc:docMk/>
          <pc:sldMk cId="2308226685" sldId="3762"/>
        </pc:sldMkLst>
        <pc:spChg chg="mod">
          <ac:chgData name="Venketeswari Parida" userId="eced7e99-f145-4665-b3b1-a7c0db77567b" providerId="ADAL" clId="{54F5EF12-707C-4CAA-9D89-85F0F08C6F0B}" dt="2024-03-04T07:20:16.226" v="1759" actId="20577"/>
          <ac:spMkLst>
            <pc:docMk/>
            <pc:sldMk cId="2308226685" sldId="3762"/>
            <ac:spMk id="2" creationId="{903B98A5-F9A0-A627-199F-B10F5C0F856C}"/>
          </ac:spMkLst>
        </pc:spChg>
        <pc:graphicFrameChg chg="modGraphic">
          <ac:chgData name="Venketeswari Parida" userId="eced7e99-f145-4665-b3b1-a7c0db77567b" providerId="ADAL" clId="{54F5EF12-707C-4CAA-9D89-85F0F08C6F0B}" dt="2024-03-04T07:19:53.254" v="1749" actId="58"/>
          <ac:graphicFrameMkLst>
            <pc:docMk/>
            <pc:sldMk cId="2308226685" sldId="3762"/>
            <ac:graphicFrameMk id="6" creationId="{2080EC2D-DAB6-76BA-1851-7B372FC13A28}"/>
          </ac:graphicFrameMkLst>
        </pc:graphicFrameChg>
      </pc:sldChg>
      <pc:sldChg chg="modSp mod">
        <pc:chgData name="Venketeswari Parida" userId="eced7e99-f145-4665-b3b1-a7c0db77567b" providerId="ADAL" clId="{54F5EF12-707C-4CAA-9D89-85F0F08C6F0B}" dt="2024-03-04T08:11:42.247" v="2431" actId="20577"/>
        <pc:sldMkLst>
          <pc:docMk/>
          <pc:sldMk cId="3480146474" sldId="3769"/>
        </pc:sldMkLst>
        <pc:spChg chg="mod">
          <ac:chgData name="Venketeswari Parida" userId="eced7e99-f145-4665-b3b1-a7c0db77567b" providerId="ADAL" clId="{54F5EF12-707C-4CAA-9D89-85F0F08C6F0B}" dt="2024-03-04T08:11:42.247" v="2431" actId="20577"/>
          <ac:spMkLst>
            <pc:docMk/>
            <pc:sldMk cId="3480146474" sldId="3769"/>
            <ac:spMk id="7" creationId="{D36F7D7B-3978-8887-BC8F-0239F74D7DF2}"/>
          </ac:spMkLst>
        </pc:spChg>
      </pc:sldChg>
      <pc:sldChg chg="addSp delSp modSp add mod">
        <pc:chgData name="Venketeswari Parida" userId="eced7e99-f145-4665-b3b1-a7c0db77567b" providerId="ADAL" clId="{54F5EF12-707C-4CAA-9D89-85F0F08C6F0B}" dt="2024-03-04T07:24:45.382" v="1831" actId="1076"/>
        <pc:sldMkLst>
          <pc:docMk/>
          <pc:sldMk cId="505807240" sldId="3770"/>
        </pc:sldMkLst>
        <pc:spChg chg="mod">
          <ac:chgData name="Venketeswari Parida" userId="eced7e99-f145-4665-b3b1-a7c0db77567b" providerId="ADAL" clId="{54F5EF12-707C-4CAA-9D89-85F0F08C6F0B}" dt="2024-03-04T07:05:30.998" v="1573" actId="20577"/>
          <ac:spMkLst>
            <pc:docMk/>
            <pc:sldMk cId="505807240" sldId="3770"/>
            <ac:spMk id="2" creationId="{15AB2D08-196A-5547-853C-B0FBEAF93655}"/>
          </ac:spMkLst>
        </pc:spChg>
        <pc:picChg chg="del">
          <ac:chgData name="Venketeswari Parida" userId="eced7e99-f145-4665-b3b1-a7c0db77567b" providerId="ADAL" clId="{54F5EF12-707C-4CAA-9D89-85F0F08C6F0B}" dt="2024-03-04T07:03:37.826" v="1511" actId="478"/>
          <ac:picMkLst>
            <pc:docMk/>
            <pc:sldMk cId="505807240" sldId="3770"/>
            <ac:picMk id="6" creationId="{1155CEA8-576D-A689-6206-241E390B130C}"/>
          </ac:picMkLst>
        </pc:picChg>
        <pc:picChg chg="add mod">
          <ac:chgData name="Venketeswari Parida" userId="eced7e99-f145-4665-b3b1-a7c0db77567b" providerId="ADAL" clId="{54F5EF12-707C-4CAA-9D89-85F0F08C6F0B}" dt="2024-03-04T07:24:45.382" v="1831" actId="1076"/>
          <ac:picMkLst>
            <pc:docMk/>
            <pc:sldMk cId="505807240" sldId="3770"/>
            <ac:picMk id="8" creationId="{AB00D97B-6358-47D3-A9E5-FF1AC8898509}"/>
          </ac:picMkLst>
        </pc:picChg>
      </pc:sldChg>
      <pc:sldChg chg="new">
        <pc:chgData name="Venketeswari Parida" userId="eced7e99-f145-4665-b3b1-a7c0db77567b" providerId="ADAL" clId="{54F5EF12-707C-4CAA-9D89-85F0F08C6F0B}" dt="2024-03-04T08:11:28.093" v="2411" actId="680"/>
        <pc:sldMkLst>
          <pc:docMk/>
          <pc:sldMk cId="3464891329" sldId="3771"/>
        </pc:sldMkLst>
      </pc:sldChg>
      <pc:sldChg chg="new">
        <pc:chgData name="Venketeswari Parida" userId="eced7e99-f145-4665-b3b1-a7c0db77567b" providerId="ADAL" clId="{54F5EF12-707C-4CAA-9D89-85F0F08C6F0B}" dt="2024-03-04T08:11:29.487" v="2412" actId="680"/>
        <pc:sldMkLst>
          <pc:docMk/>
          <pc:sldMk cId="3326284578" sldId="3772"/>
        </pc:sldMkLst>
      </pc:sldChg>
      <pc:sldChg chg="new">
        <pc:chgData name="Venketeswari Parida" userId="eced7e99-f145-4665-b3b1-a7c0db77567b" providerId="ADAL" clId="{54F5EF12-707C-4CAA-9D89-85F0F08C6F0B}" dt="2024-03-04T08:11:31.049" v="2413" actId="680"/>
        <pc:sldMkLst>
          <pc:docMk/>
          <pc:sldMk cId="1034658103" sldId="377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pvenketeswari_gradiant_com/Documents/Documents/Application%20Research/Micron%20HFW%20-%20Value%20Engrg%20project/3m3%20test/Lab%20test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pvenketeswari_gradiant_com/Documents/Documents/Application%20Research/Micron%20HFW%20-%20Value%20Engrg%20project/3m3%20test/Lab%20test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pvenketeswari_gradiant_com/Documents/Documents/Application%20Research/Micron%20HFW%20-%20Value%20Engrg%20project/3m3%20test/Lab%20test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pvenketeswari_gradiant_com/Documents/Documents/Application%20Research/Micron%20HFW%20-%20Value%20Engrg%20project/3m3%20test/Lab%20test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pvenketeswari_gradiant_com/Documents/Documents/Application%20Research/Micron%20HFW%20-%20Value%20Engrg%20project/3m3%20test/Lab%20test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pvenketeswari_gradiant_com/Documents/Documents/Application%20Research/Micron%20HFW%20-%20Value%20Engrg%20project/3m3%20test/Lab%20test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/>
              <a:t>RO2 feed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'[Lab test data.xlsx]analysis'!$X$71</c:f>
              <c:strCache>
                <c:ptCount val="1"/>
                <c:pt idx="0">
                  <c:v>SBRO feed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</a:gsLst>
              <a:lin ang="5400000" scaled="0"/>
            </a:gra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0B-45FB-9F67-4C6509F59BB4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0B-45FB-9F67-4C6509F59BB4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0B-45FB-9F67-4C6509F59BB4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0B-45FB-9F67-4C6509F59BB4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B0B-45FB-9F67-4C6509F59BB4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B0B-45FB-9F67-4C6509F59BB4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B0B-45FB-9F67-4C6509F59BB4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B0B-45FB-9F67-4C6509F59BB4}"/>
              </c:ext>
            </c:extLst>
          </c:dPt>
          <c:dPt>
            <c:idx val="8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8B0B-45FB-9F67-4C6509F59B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'[Lab test data.xlsx]analysis'!$A$72:$A$80</c:f>
              <c:strCache>
                <c:ptCount val="9"/>
                <c:pt idx="0">
                  <c:v>F</c:v>
                </c:pt>
                <c:pt idx="1">
                  <c:v>SO4</c:v>
                </c:pt>
                <c:pt idx="2">
                  <c:v>SiO2</c:v>
                </c:pt>
                <c:pt idx="3">
                  <c:v>Na</c:v>
                </c:pt>
                <c:pt idx="4">
                  <c:v>Cl</c:v>
                </c:pt>
                <c:pt idx="5">
                  <c:v>NH4</c:v>
                </c:pt>
                <c:pt idx="6">
                  <c:v>PO4</c:v>
                </c:pt>
                <c:pt idx="7">
                  <c:v>NO3</c:v>
                </c:pt>
                <c:pt idx="8">
                  <c:v>W-tungsten</c:v>
                </c:pt>
              </c:strCache>
            </c:strRef>
          </c:cat>
          <c:val>
            <c:numRef>
              <c:f>'[Lab test data.xlsx]analysis'!$X$72:$X$80</c:f>
              <c:numCache>
                <c:formatCode>0%</c:formatCode>
                <c:ptCount val="9"/>
                <c:pt idx="0">
                  <c:v>0.29433307632999228</c:v>
                </c:pt>
                <c:pt idx="1">
                  <c:v>3.1033153430994602E-2</c:v>
                </c:pt>
                <c:pt idx="2" formatCode="0.0%">
                  <c:v>1.1835003855050116E-2</c:v>
                </c:pt>
                <c:pt idx="3">
                  <c:v>0.43658442559753274</c:v>
                </c:pt>
                <c:pt idx="4">
                  <c:v>3.469545104086353E-2</c:v>
                </c:pt>
                <c:pt idx="5">
                  <c:v>1.5420200462606014E-2</c:v>
                </c:pt>
                <c:pt idx="6">
                  <c:v>9.1557440246723201E-3</c:v>
                </c:pt>
                <c:pt idx="7">
                  <c:v>0.15979182729375482</c:v>
                </c:pt>
                <c:pt idx="8">
                  <c:v>3.2382420971472627E-2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542-444B-9354-7B592515B2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982486863"/>
        <c:axId val="635737951"/>
      </c:barChart>
      <c:catAx>
        <c:axId val="19824868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737951"/>
        <c:crosses val="autoZero"/>
        <c:auto val="1"/>
        <c:lblAlgn val="ctr"/>
        <c:lblOffset val="100"/>
        <c:noMultiLvlLbl val="0"/>
      </c:catAx>
      <c:valAx>
        <c:axId val="635737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8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/>
              <a:t>RO2 reject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'[Lab test data.xlsx]analysis'!$Y$71</c:f>
              <c:strCache>
                <c:ptCount val="1"/>
                <c:pt idx="0">
                  <c:v>SBRO reject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</a:gsLst>
              <a:lin ang="5400000" scaled="0"/>
            </a:gra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5B-4598-81D4-AADA4A724698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5B-4598-81D4-AADA4A724698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D5B-4598-81D4-AADA4A724698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D5B-4598-81D4-AADA4A724698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D5B-4598-81D4-AADA4A724698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D5B-4598-81D4-AADA4A724698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D5B-4598-81D4-AADA4A724698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D5B-4598-81D4-AADA4A724698}"/>
              </c:ext>
            </c:extLst>
          </c:dPt>
          <c:dPt>
            <c:idx val="8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D5B-4598-81D4-AADA4A724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'[Lab test data.xlsx]analysis'!$A$72:$A$80</c:f>
              <c:strCache>
                <c:ptCount val="9"/>
                <c:pt idx="0">
                  <c:v>F</c:v>
                </c:pt>
                <c:pt idx="1">
                  <c:v>SO4</c:v>
                </c:pt>
                <c:pt idx="2">
                  <c:v>SiO2</c:v>
                </c:pt>
                <c:pt idx="3">
                  <c:v>Na</c:v>
                </c:pt>
                <c:pt idx="4">
                  <c:v>Cl</c:v>
                </c:pt>
                <c:pt idx="5">
                  <c:v>NH4</c:v>
                </c:pt>
                <c:pt idx="6">
                  <c:v>PO4</c:v>
                </c:pt>
                <c:pt idx="7">
                  <c:v>NO3</c:v>
                </c:pt>
                <c:pt idx="8">
                  <c:v>W-tungsten</c:v>
                </c:pt>
              </c:strCache>
            </c:strRef>
          </c:cat>
          <c:val>
            <c:numRef>
              <c:f>'[Lab test data.xlsx]analysis'!$Y$72:$Y$80</c:f>
              <c:numCache>
                <c:formatCode>0%</c:formatCode>
                <c:ptCount val="9"/>
                <c:pt idx="0">
                  <c:v>0.25986526946107785</c:v>
                </c:pt>
                <c:pt idx="1">
                  <c:v>2.9191616766467067E-2</c:v>
                </c:pt>
                <c:pt idx="2" formatCode="0.0%">
                  <c:v>5.9281437125748501E-3</c:v>
                </c:pt>
                <c:pt idx="3">
                  <c:v>0.44281437125748502</c:v>
                </c:pt>
                <c:pt idx="4">
                  <c:v>3.5134730538922153E-2</c:v>
                </c:pt>
                <c:pt idx="5">
                  <c:v>1.5119760479041917E-2</c:v>
                </c:pt>
                <c:pt idx="6">
                  <c:v>9.1167664670658687E-3</c:v>
                </c:pt>
                <c:pt idx="7">
                  <c:v>0.13998502994011977</c:v>
                </c:pt>
                <c:pt idx="8">
                  <c:v>3.5943113772455092E-2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3DF-4D86-99B4-4BA0D8041F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12706816"/>
        <c:axId val="623150224"/>
      </c:barChart>
      <c:catAx>
        <c:axId val="612706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150224"/>
        <c:crosses val="autoZero"/>
        <c:auto val="1"/>
        <c:lblAlgn val="ctr"/>
        <c:lblOffset val="100"/>
        <c:noMultiLvlLbl val="0"/>
      </c:catAx>
      <c:valAx>
        <c:axId val="62315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70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/>
              <a:t>CFRO feed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'[Lab test data.xlsx]analysis'!$AB$71</c:f>
              <c:strCache>
                <c:ptCount val="1"/>
                <c:pt idx="0">
                  <c:v>CFRO feed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</a:gsLst>
              <a:lin ang="5400000" scaled="0"/>
            </a:gra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75-42FD-933B-3132C1A2E7ED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75-42FD-933B-3132C1A2E7ED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75-42FD-933B-3132C1A2E7ED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75-42FD-933B-3132C1A2E7ED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75-42FD-933B-3132C1A2E7ED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75-42FD-933B-3132C1A2E7ED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075-42FD-933B-3132C1A2E7ED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075-42FD-933B-3132C1A2E7ED}"/>
              </c:ext>
            </c:extLst>
          </c:dPt>
          <c:dPt>
            <c:idx val="8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075-42FD-933B-3132C1A2E7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'[Lab test data.xlsx]analysis'!$A$72:$A$80</c:f>
              <c:strCache>
                <c:ptCount val="9"/>
                <c:pt idx="0">
                  <c:v>F</c:v>
                </c:pt>
                <c:pt idx="1">
                  <c:v>SO4</c:v>
                </c:pt>
                <c:pt idx="2">
                  <c:v>SiO2</c:v>
                </c:pt>
                <c:pt idx="3">
                  <c:v>Na</c:v>
                </c:pt>
                <c:pt idx="4">
                  <c:v>Cl</c:v>
                </c:pt>
                <c:pt idx="5">
                  <c:v>NH4</c:v>
                </c:pt>
                <c:pt idx="6">
                  <c:v>PO4</c:v>
                </c:pt>
                <c:pt idx="7">
                  <c:v>NO3</c:v>
                </c:pt>
                <c:pt idx="8">
                  <c:v>W-tungsten</c:v>
                </c:pt>
              </c:strCache>
            </c:strRef>
          </c:cat>
          <c:val>
            <c:numRef>
              <c:f>'[Lab test data.xlsx]analysis'!$AB$72:$AB$80</c:f>
              <c:numCache>
                <c:formatCode>0%</c:formatCode>
                <c:ptCount val="9"/>
                <c:pt idx="0">
                  <c:v>0.25869497830130195</c:v>
                </c:pt>
                <c:pt idx="1">
                  <c:v>0.11256974581525109</c:v>
                </c:pt>
                <c:pt idx="2" formatCode="0.0%">
                  <c:v>2.4643521388716676E-3</c:v>
                </c:pt>
                <c:pt idx="3">
                  <c:v>0.3651580905145691</c:v>
                </c:pt>
                <c:pt idx="4">
                  <c:v>3.5244885306881586E-2</c:v>
                </c:pt>
                <c:pt idx="5">
                  <c:v>7.3186608803471791E-3</c:v>
                </c:pt>
                <c:pt idx="6">
                  <c:v>9.0669559826410413E-3</c:v>
                </c:pt>
                <c:pt idx="7">
                  <c:v>0.14936453812771233</c:v>
                </c:pt>
                <c:pt idx="8">
                  <c:v>3.1153130812151271E-2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AC88-44E0-83FB-8807F4D30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977909759"/>
        <c:axId val="855340479"/>
      </c:barChart>
      <c:catAx>
        <c:axId val="1977909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5340479"/>
        <c:crosses val="autoZero"/>
        <c:auto val="1"/>
        <c:lblAlgn val="ctr"/>
        <c:lblOffset val="100"/>
        <c:noMultiLvlLbl val="0"/>
      </c:catAx>
      <c:valAx>
        <c:axId val="85534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909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/>
              <a:t>CFRO reject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'[Lab test data.xlsx]analysis'!$AD$71</c:f>
              <c:strCache>
                <c:ptCount val="1"/>
                <c:pt idx="0">
                  <c:v>CFRO Reject 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</a:gsLst>
              <a:lin ang="5400000" scaled="0"/>
            </a:gra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7F-447B-834F-BC3E993EB67E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7F-447B-834F-BC3E993EB67E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7F-447B-834F-BC3E993EB67E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7F-447B-834F-BC3E993EB67E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7F-447B-834F-BC3E993EB67E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E7F-447B-834F-BC3E993EB67E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7F-447B-834F-BC3E993EB67E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E7F-447B-834F-BC3E993EB67E}"/>
              </c:ext>
            </c:extLst>
          </c:dPt>
          <c:dPt>
            <c:idx val="8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E7F-447B-834F-BC3E993EB6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'[Lab test data.xlsx]analysis'!$A$72:$A$80</c:f>
              <c:strCache>
                <c:ptCount val="9"/>
                <c:pt idx="0">
                  <c:v>F</c:v>
                </c:pt>
                <c:pt idx="1">
                  <c:v>SO4</c:v>
                </c:pt>
                <c:pt idx="2">
                  <c:v>SiO2</c:v>
                </c:pt>
                <c:pt idx="3">
                  <c:v>Na</c:v>
                </c:pt>
                <c:pt idx="4">
                  <c:v>Cl</c:v>
                </c:pt>
                <c:pt idx="5">
                  <c:v>NH4</c:v>
                </c:pt>
                <c:pt idx="6">
                  <c:v>PO4</c:v>
                </c:pt>
                <c:pt idx="7">
                  <c:v>NO3</c:v>
                </c:pt>
                <c:pt idx="8">
                  <c:v>W-tungsten</c:v>
                </c:pt>
              </c:strCache>
            </c:strRef>
          </c:cat>
          <c:val>
            <c:numRef>
              <c:f>'[Lab test data.xlsx]analysis'!$AD$72:$AD$80</c:f>
              <c:numCache>
                <c:formatCode>0%</c:formatCode>
                <c:ptCount val="9"/>
                <c:pt idx="0">
                  <c:v>0.14590415486307837</c:v>
                </c:pt>
                <c:pt idx="1">
                  <c:v>0.17795089707271011</c:v>
                </c:pt>
                <c:pt idx="2" formatCode="0.0%">
                  <c:v>1.5906161473087819E-3</c:v>
                </c:pt>
                <c:pt idx="3">
                  <c:v>0.3642587346553352</c:v>
                </c:pt>
                <c:pt idx="4">
                  <c:v>6.6595845136921628E-2</c:v>
                </c:pt>
                <c:pt idx="5">
                  <c:v>3.2932011331444758E-2</c:v>
                </c:pt>
                <c:pt idx="6">
                  <c:v>1.8844428706326723E-2</c:v>
                </c:pt>
                <c:pt idx="7">
                  <c:v>0.14613432483474975</c:v>
                </c:pt>
                <c:pt idx="8">
                  <c:v>2.6853163361661946E-2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2BD6-4610-89A6-C32D3C5476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20153791"/>
        <c:axId val="10154592"/>
      </c:barChart>
      <c:catAx>
        <c:axId val="6201537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4592"/>
        <c:crosses val="autoZero"/>
        <c:auto val="1"/>
        <c:lblAlgn val="ctr"/>
        <c:lblOffset val="100"/>
        <c:noMultiLvlLbl val="0"/>
      </c:catAx>
      <c:valAx>
        <c:axId val="1015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15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/>
              <a:t>CFRO</a:t>
            </a:r>
            <a:r>
              <a:rPr lang="en-US" b="1" baseline="0" dirty="0"/>
              <a:t> rej</a:t>
            </a:r>
            <a:r>
              <a:rPr lang="en-US" b="1" dirty="0"/>
              <a:t> supernatant =&gt; crystallizer powder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'[Lab test data.xlsx]analysis'!$AI$71</c:f>
              <c:strCache>
                <c:ptCount val="1"/>
                <c:pt idx="0">
                  <c:v>Crystalliser Supernatant (Individual/Total ions)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</a:gsLst>
              <a:lin ang="5400000" scaled="0"/>
            </a:gra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B2-43AF-873A-58A4CF139A18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B2-43AF-873A-58A4CF139A18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B2-43AF-873A-58A4CF139A18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B2-43AF-873A-58A4CF139A18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B2-43AF-873A-58A4CF139A18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DB2-43AF-873A-58A4CF139A18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DB2-43AF-873A-58A4CF139A18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DB2-43AF-873A-58A4CF139A18}"/>
              </c:ext>
            </c:extLst>
          </c:dPt>
          <c:dPt>
            <c:idx val="8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DB2-43AF-873A-58A4CF139A18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DB2-43AF-873A-58A4CF139A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'[Lab test data.xlsx]analysis'!$A$72:$A$81</c:f>
              <c:strCache>
                <c:ptCount val="10"/>
                <c:pt idx="0">
                  <c:v>F</c:v>
                </c:pt>
                <c:pt idx="1">
                  <c:v>SO4</c:v>
                </c:pt>
                <c:pt idx="2">
                  <c:v>SiO2</c:v>
                </c:pt>
                <c:pt idx="3">
                  <c:v>Na</c:v>
                </c:pt>
                <c:pt idx="4">
                  <c:v>Cl</c:v>
                </c:pt>
                <c:pt idx="5">
                  <c:v>NH4</c:v>
                </c:pt>
                <c:pt idx="6">
                  <c:v>PO4</c:v>
                </c:pt>
                <c:pt idx="7">
                  <c:v>NO3</c:v>
                </c:pt>
                <c:pt idx="8">
                  <c:v>W-tungsten</c:v>
                </c:pt>
                <c:pt idx="9">
                  <c:v>B-boron</c:v>
                </c:pt>
              </c:strCache>
            </c:strRef>
          </c:cat>
          <c:val>
            <c:numRef>
              <c:f>'[Lab test data.xlsx]analysis'!$AI$72:$AI$81</c:f>
              <c:numCache>
                <c:formatCode>0%</c:formatCode>
                <c:ptCount val="10"/>
                <c:pt idx="0">
                  <c:v>0.19234899905490163</c:v>
                </c:pt>
                <c:pt idx="1">
                  <c:v>0.1801056791820603</c:v>
                </c:pt>
                <c:pt idx="2" formatCode="0.0%">
                  <c:v>4.0274078529083254E-2</c:v>
                </c:pt>
                <c:pt idx="3">
                  <c:v>0.34324254661053355</c:v>
                </c:pt>
                <c:pt idx="4">
                  <c:v>6.379414039006788E-2</c:v>
                </c:pt>
                <c:pt idx="5" formatCode="0.00%">
                  <c:v>1.9331557693959961E-4</c:v>
                </c:pt>
                <c:pt idx="6">
                  <c:v>8.2910902998539395E-3</c:v>
                </c:pt>
                <c:pt idx="7">
                  <c:v>0.12221840364292465</c:v>
                </c:pt>
                <c:pt idx="8">
                  <c:v>2.5238422544892173E-2</c:v>
                </c:pt>
                <c:pt idx="9">
                  <c:v>3.6944754704012371E-3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DB2-43AF-873A-58A4CF139A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12691936"/>
        <c:axId val="623138816"/>
      </c:barChart>
      <c:catAx>
        <c:axId val="612691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138816"/>
        <c:crosses val="autoZero"/>
        <c:auto val="1"/>
        <c:lblAlgn val="ctr"/>
        <c:lblOffset val="100"/>
        <c:noMultiLvlLbl val="0"/>
      </c:catAx>
      <c:valAx>
        <c:axId val="62313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69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baseline="0" dirty="0"/>
              <a:t>CFRO rej precipitate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'[Lab test data.xlsx]analysis'!$AH$71</c:f>
              <c:strCache>
                <c:ptCount val="1"/>
                <c:pt idx="0">
                  <c:v>Crystalliser precipitate(Individual/Total ions)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</a:gsLst>
              <a:lin ang="5400000" scaled="0"/>
            </a:gra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2B-45AD-856C-5358DCE78731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22B-45AD-856C-5358DCE78731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22B-45AD-856C-5358DCE78731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22B-45AD-856C-5358DCE78731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22B-45AD-856C-5358DCE78731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22B-45AD-856C-5358DCE78731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22B-45AD-856C-5358DCE78731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22B-45AD-856C-5358DCE78731}"/>
              </c:ext>
            </c:extLst>
          </c:dPt>
          <c:dPt>
            <c:idx val="8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22B-45AD-856C-5358DCE78731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22B-45AD-856C-5358DCE78731}"/>
              </c:ext>
            </c:extLst>
          </c:dPt>
          <c:dPt>
            <c:idx val="10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22B-45AD-856C-5358DCE78731}"/>
              </c:ext>
            </c:extLst>
          </c:dPt>
          <c:dPt>
            <c:idx val="11"/>
            <c:invertIfNegative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22B-45AD-856C-5358DCE7873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'[Lab test data.xlsx]analysis'!$A$72:$A$83</c:f>
              <c:strCache>
                <c:ptCount val="12"/>
                <c:pt idx="0">
                  <c:v>F</c:v>
                </c:pt>
                <c:pt idx="1">
                  <c:v>SO4</c:v>
                </c:pt>
                <c:pt idx="2">
                  <c:v>SiO2</c:v>
                </c:pt>
                <c:pt idx="3">
                  <c:v>Na</c:v>
                </c:pt>
                <c:pt idx="4">
                  <c:v>Cl</c:v>
                </c:pt>
                <c:pt idx="5">
                  <c:v>NH4</c:v>
                </c:pt>
                <c:pt idx="6">
                  <c:v>PO4</c:v>
                </c:pt>
                <c:pt idx="7">
                  <c:v>NO3</c:v>
                </c:pt>
                <c:pt idx="8">
                  <c:v>W-tungsten</c:v>
                </c:pt>
                <c:pt idx="9">
                  <c:v>B-boron</c:v>
                </c:pt>
                <c:pt idx="10">
                  <c:v>K-potassium</c:v>
                </c:pt>
                <c:pt idx="11">
                  <c:v>Tl-Thallium</c:v>
                </c:pt>
              </c:strCache>
            </c:strRef>
          </c:cat>
          <c:val>
            <c:numRef>
              <c:f>'[Lab test data.xlsx]analysis'!$AH$72:$AH$83</c:f>
              <c:numCache>
                <c:formatCode>0.0%</c:formatCode>
                <c:ptCount val="12"/>
                <c:pt idx="0" formatCode="0%">
                  <c:v>0.32811689227485968</c:v>
                </c:pt>
                <c:pt idx="1">
                  <c:v>6.3368981822729709E-2</c:v>
                </c:pt>
                <c:pt idx="2">
                  <c:v>6.0332784280958708E-3</c:v>
                </c:pt>
                <c:pt idx="3">
                  <c:v>0.39489195021806872</c:v>
                </c:pt>
                <c:pt idx="4">
                  <c:v>1.7900526611300191E-2</c:v>
                </c:pt>
                <c:pt idx="5">
                  <c:v>9.0314237132083901E-3</c:v>
                </c:pt>
                <c:pt idx="6">
                  <c:v>6.2959188289484535E-3</c:v>
                </c:pt>
                <c:pt idx="7">
                  <c:v>5.398896750656601E-2</c:v>
                </c:pt>
                <c:pt idx="8">
                  <c:v>0.12187366118589991</c:v>
                </c:pt>
                <c:pt idx="9">
                  <c:v>1.700377063270525E-3</c:v>
                </c:pt>
                <c:pt idx="10">
                  <c:v>6.812152240958598E-4</c:v>
                </c:pt>
                <c:pt idx="11">
                  <c:v>1.7429530147765162E-3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22B-45AD-856C-5358DCE78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19565552"/>
        <c:axId val="938802144"/>
      </c:barChart>
      <c:catAx>
        <c:axId val="619565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8802144"/>
        <c:crosses val="autoZero"/>
        <c:auto val="1"/>
        <c:lblAlgn val="ctr"/>
        <c:lblOffset val="100"/>
        <c:noMultiLvlLbl val="0"/>
      </c:catAx>
      <c:valAx>
        <c:axId val="938802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565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226333" cy="498693"/>
          </a:xfrm>
          <a:prstGeom prst="rect">
            <a:avLst/>
          </a:prstGeom>
        </p:spPr>
        <p:txBody>
          <a:bodyPr vert="horz" lIns="132725" tIns="66363" rIns="132725" bIns="66363" rtlCol="0"/>
          <a:lstStyle>
            <a:lvl1pPr algn="l">
              <a:defRPr sz="1700"/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138805" y="1"/>
            <a:ext cx="6226333" cy="498693"/>
          </a:xfrm>
          <a:prstGeom prst="rect">
            <a:avLst/>
          </a:prstGeom>
        </p:spPr>
        <p:txBody>
          <a:bodyPr vert="horz" lIns="132725" tIns="66363" rIns="132725" bIns="66363" rtlCol="0"/>
          <a:lstStyle>
            <a:lvl1pPr algn="r">
              <a:defRPr sz="1700"/>
            </a:lvl1pPr>
          </a:lstStyle>
          <a:p>
            <a:fld id="{529D2BC4-B0AE-400C-9167-DE4627383530}" type="datetimeFigureOut">
              <a:rPr lang="en-SG" smtClean="0"/>
              <a:t>27/3/2024</a:t>
            </a:fld>
            <a:endParaRPr lang="en-S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5288" y="1243013"/>
            <a:ext cx="5957887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25" tIns="66363" rIns="132725" bIns="66363" rtlCol="0" anchor="ctr"/>
          <a:lstStyle/>
          <a:p>
            <a:endParaRPr lang="en-S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36847" y="4783307"/>
            <a:ext cx="11494770" cy="3913614"/>
          </a:xfrm>
          <a:prstGeom prst="rect">
            <a:avLst/>
          </a:prstGeom>
        </p:spPr>
        <p:txBody>
          <a:bodyPr vert="horz" lIns="132725" tIns="66363" rIns="132725" bIns="6636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8"/>
            <a:ext cx="6226333" cy="498691"/>
          </a:xfrm>
          <a:prstGeom prst="rect">
            <a:avLst/>
          </a:prstGeom>
        </p:spPr>
        <p:txBody>
          <a:bodyPr vert="horz" lIns="132725" tIns="66363" rIns="132725" bIns="66363" rtlCol="0" anchor="b"/>
          <a:lstStyle>
            <a:lvl1pPr algn="l">
              <a:defRPr sz="1700"/>
            </a:lvl1pPr>
          </a:lstStyle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138805" y="9440648"/>
            <a:ext cx="6226333" cy="498691"/>
          </a:xfrm>
          <a:prstGeom prst="rect">
            <a:avLst/>
          </a:prstGeom>
        </p:spPr>
        <p:txBody>
          <a:bodyPr vert="horz" lIns="132725" tIns="66363" rIns="132725" bIns="66363" rtlCol="0" anchor="b"/>
          <a:lstStyle>
            <a:lvl1pPr algn="r">
              <a:defRPr sz="1700"/>
            </a:lvl1pPr>
          </a:lstStyle>
          <a:p>
            <a:fld id="{03632F39-EB7F-49A7-83E2-8C1FFE3A74B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399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7252">
              <a:defRPr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</a:rPr>
              <a:t>-Experimental Results, Model Data, Learnings (The bulk of the presentation)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184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7252">
              <a:defRPr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</a:rPr>
              <a:t>-Experimental Results, Model Data, Learnings (The bulk of the presentation)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19523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7252">
              <a:defRPr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</a:rPr>
              <a:t>-Experimental Results, Model Data, Learnings (The bulk of the presentation)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1263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1 lower result - included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20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6115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7252">
              <a:defRPr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</a:rPr>
              <a:t>-Experimental Results, Model Data, Learnings (The bulk of the presentation)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23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294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Future works include optimizing silica removal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25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2505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bar chart shows %of ions against total ion composition, not the concentration in %.</a:t>
            </a:r>
          </a:p>
          <a:p>
            <a:r>
              <a:rPr lang="en-US" dirty="0"/>
              <a:t>Most of them add upto 100%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26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03704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7252">
              <a:defRPr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</a:rPr>
              <a:t>-Experimental Results, Model Data, Learnings (The bulk of the presentation)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27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0912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name == crystallizer salt composition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29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87165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out the co-ion effect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30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9317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Works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31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4058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1813" indent="-331813">
              <a:buAutoNum type="arabicPeriod"/>
            </a:pPr>
            <a:r>
              <a:rPr lang="en-SG" dirty="0"/>
              <a:t>HFW Reject Fluoride=1658 mg/l. TDS is not consistent with slide 11 == TDS value changed to gravimetric!</a:t>
            </a:r>
          </a:p>
          <a:p>
            <a:pPr marL="331813" indent="-331813" defTabSz="1327252">
              <a:buFontTx/>
              <a:buAutoNum type="arabicPeriod"/>
            </a:pPr>
            <a:r>
              <a:rPr lang="en-SG" dirty="0"/>
              <a:t>Move label for Stream 4 to after the dosing point. It isn’t clear if that stream is before or after dosing == done</a:t>
            </a:r>
          </a:p>
          <a:p>
            <a:pPr marL="331813" indent="-331813" defTabSz="1327252">
              <a:buFontTx/>
              <a:buAutoNum type="arabicPeriod"/>
            </a:pPr>
            <a:r>
              <a:rPr lang="en-SG" dirty="0"/>
              <a:t>Is there an analysis for stream 4? == yes, SCE-1 feed</a:t>
            </a:r>
          </a:p>
          <a:p>
            <a:pPr marL="331813" indent="-331813" defTabSz="1327252">
              <a:buFontTx/>
              <a:buAutoNum type="arabicPeriod"/>
            </a:pPr>
            <a:r>
              <a:rPr lang="en-SG" dirty="0"/>
              <a:t>There is no stream between SBRO and SCE-2 == SBRO reject is to be treated using SCE-2</a:t>
            </a:r>
          </a:p>
          <a:p>
            <a:pPr marL="331813" indent="-331813">
              <a:buAutoNum type="arabicPeriod"/>
            </a:pPr>
            <a:r>
              <a:rPr lang="en-SG" dirty="0"/>
              <a:t>You should take out LSR process unit block, and just start with LSR reject stream. == done</a:t>
            </a:r>
          </a:p>
          <a:p>
            <a:pPr marL="331813" indent="-331813">
              <a:buAutoNum type="arabicPeriod"/>
            </a:pPr>
            <a:r>
              <a:rPr lang="en-SG" dirty="0"/>
              <a:t>Switch the Mix~450L as a tank. Then draw a line with chemical dosing == done</a:t>
            </a:r>
          </a:p>
          <a:p>
            <a:pPr marL="331813" indent="-331813">
              <a:buAutoNum type="arabicPeriod"/>
            </a:pPr>
            <a:r>
              <a:rPr lang="en-SG" dirty="0"/>
              <a:t>Draw stream 4 as a dotted line. To indicate it is not part of the normal process design  == done</a:t>
            </a:r>
          </a:p>
          <a:p>
            <a:pPr marL="331813" indent="-331813">
              <a:buAutoNum type="arabicPeriod"/>
            </a:pPr>
            <a:r>
              <a:rPr lang="en-SG" dirty="0"/>
              <a:t>Show chemical addition as a different line == done</a:t>
            </a:r>
          </a:p>
          <a:p>
            <a:endParaRPr lang="en-SG" dirty="0"/>
          </a:p>
          <a:p>
            <a:r>
              <a:rPr lang="en-SG" dirty="0"/>
              <a:t>Should be using gravimetric TDS</a:t>
            </a:r>
          </a:p>
          <a:p>
            <a:endParaRPr lang="en-SG" dirty="0"/>
          </a:p>
          <a:p>
            <a:r>
              <a:rPr lang="en-SG" dirty="0"/>
              <a:t>Check all water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651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7252">
              <a:defRPr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</a:rPr>
              <a:t>-Experimental Results, Model Data, Learnings (The bulk of the presentation)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8086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7252">
              <a:defRPr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</a:rPr>
              <a:t>-Experimental Results, Model Data, Learnings (The bulk of the presentation)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2766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HFW + LSR stream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5514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7252">
              <a:defRPr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</a:rPr>
              <a:t>-Experimental Results, Model Data, Learnings (The bulk of the presentation)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70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7252">
              <a:defRPr/>
            </a:pPr>
            <a:r>
              <a:rPr lang="en-SG" sz="2600" dirty="0">
                <a:latin typeface="Calibri" panose="020F0502020204030204" pitchFamily="34" charset="0"/>
                <a:ea typeface="Calibri" panose="020F0502020204030204" pitchFamily="34" charset="0"/>
              </a:rPr>
              <a:t>-Experimental Results, Model Data, Learnings (The bulk of the presentation)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864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title == done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355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 Control -&gt; Feed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439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AF7ED0-24BF-24C5-0082-07028C74106F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1E7953-DC18-098F-22F7-B64378D66399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554CBC-6DDD-8386-FF83-CF62518B0A8B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3A09D-068E-C59F-621A-80A2AEC52C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4F78C-FC5D-2218-7168-244C9F1A9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254" y="3602038"/>
            <a:ext cx="9734746" cy="135646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B9FCB3-F659-C1BE-E65D-4667818DB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63" y="443734"/>
            <a:ext cx="2428387" cy="52926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B8D627-091A-8BC5-F23C-08B3ED91C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450" y="508635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Presenter Name</a:t>
            </a:r>
            <a:endParaRPr lang="en-SG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15B718C-6C7A-5BDA-7C49-4E1C46F1FE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254" y="5538845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Date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089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17DD8B-AB46-74A6-8AD2-D0C01FE53F76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E71DAC-CE68-E073-4F7B-3280031FD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2A68D-8FA5-A0CC-7000-256C80CD2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8EF0-B001-921F-B65D-54E4E318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51208-EF60-1D2F-BCF7-B21EFAA51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699C9-4652-BB87-F5EE-A0963903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839D-DE53-9018-8467-49501B29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6352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AB2ED-9F1E-D420-230A-A2FBB0C8A22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73C49C6-836A-63C7-44EA-C9E048B39C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CF2B2-F3E1-2679-7DC7-DEE23B502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F6D3D-AA79-B712-493B-4FF63D692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60E1B-0EC7-8F4E-56E0-E0F90DA10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BE77-CCCB-2A03-BA7A-F250173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0FECF-4EC5-EDB3-C796-66BBB95F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10928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0A6A7-959D-89A9-3460-7E98B7D2B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pPr/>
              <a:t>‹#›</a:t>
            </a:fld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1E7CA-7E21-2D67-8900-18DFA7D9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D2399-D8DA-A03A-65A1-865000D90C9F}"/>
              </a:ext>
            </a:extLst>
          </p:cNvPr>
          <p:cNvSpPr/>
          <p:nvPr userDrawn="1"/>
        </p:nvSpPr>
        <p:spPr>
          <a:xfrm>
            <a:off x="0" y="-10697"/>
            <a:ext cx="12191999" cy="6258762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323C71-D220-1767-0A46-EF91177FF0A0}"/>
              </a:ext>
            </a:extLst>
          </p:cNvPr>
          <p:cNvSpPr/>
          <p:nvPr userDrawn="1"/>
        </p:nvSpPr>
        <p:spPr>
          <a:xfrm rot="10800000">
            <a:off x="608066" y="1488171"/>
            <a:ext cx="9293641" cy="4814036"/>
          </a:xfrm>
          <a:custGeom>
            <a:avLst/>
            <a:gdLst>
              <a:gd name="connsiteX0" fmla="*/ 0 w 6285644"/>
              <a:gd name="connsiteY0" fmla="*/ 0 h 3084500"/>
              <a:gd name="connsiteX1" fmla="*/ 6285644 w 6285644"/>
              <a:gd name="connsiteY1" fmla="*/ 0 h 3084500"/>
              <a:gd name="connsiteX2" fmla="*/ 6283066 w 6285644"/>
              <a:gd name="connsiteY2" fmla="*/ 101972 h 3084500"/>
              <a:gd name="connsiteX3" fmla="*/ 3142822 w 6285644"/>
              <a:gd name="connsiteY3" fmla="*/ 3084500 h 3084500"/>
              <a:gd name="connsiteX4" fmla="*/ 2578 w 6285644"/>
              <a:gd name="connsiteY4" fmla="*/ 101972 h 3084500"/>
              <a:gd name="connsiteX5" fmla="*/ 0 w 6285644"/>
              <a:gd name="connsiteY5" fmla="*/ 0 h 308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5644" h="3084500">
                <a:moveTo>
                  <a:pt x="0" y="0"/>
                </a:moveTo>
                <a:lnTo>
                  <a:pt x="6285644" y="0"/>
                </a:lnTo>
                <a:lnTo>
                  <a:pt x="6283066" y="101972"/>
                </a:lnTo>
                <a:cubicBezTo>
                  <a:pt x="6198851" y="1763344"/>
                  <a:pt x="4825122" y="3084500"/>
                  <a:pt x="3142822" y="3084500"/>
                </a:cubicBezTo>
                <a:cubicBezTo>
                  <a:pt x="1460522" y="3084500"/>
                  <a:pt x="86794" y="1763344"/>
                  <a:pt x="2578" y="10197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2">
                  <a:alpha val="54000"/>
                  <a:lumMod val="58000"/>
                  <a:lumOff val="42000"/>
                </a:schemeClr>
              </a:gs>
              <a:gs pos="100000">
                <a:srgbClr val="2D2082">
                  <a:alpha val="4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B15839-6E93-54BB-22E6-D02AF167E267}"/>
              </a:ext>
            </a:extLst>
          </p:cNvPr>
          <p:cNvSpPr/>
          <p:nvPr userDrawn="1"/>
        </p:nvSpPr>
        <p:spPr>
          <a:xfrm>
            <a:off x="3011326" y="-15532"/>
            <a:ext cx="9164923" cy="6018438"/>
          </a:xfrm>
          <a:custGeom>
            <a:avLst/>
            <a:gdLst>
              <a:gd name="connsiteX0" fmla="*/ 0 w 10384123"/>
              <a:gd name="connsiteY0" fmla="*/ 0 h 6819064"/>
              <a:gd name="connsiteX1" fmla="*/ 10384123 w 10384123"/>
              <a:gd name="connsiteY1" fmla="*/ 0 h 6819064"/>
              <a:gd name="connsiteX2" fmla="*/ 10384123 w 10384123"/>
              <a:gd name="connsiteY2" fmla="*/ 5543189 h 6819064"/>
              <a:gd name="connsiteX3" fmla="*/ 10164986 w 10384123"/>
              <a:gd name="connsiteY3" fmla="*/ 5701234 h 6819064"/>
              <a:gd name="connsiteX4" fmla="*/ 6582205 w 10384123"/>
              <a:gd name="connsiteY4" fmla="*/ 6819064 h 6819064"/>
              <a:gd name="connsiteX5" fmla="*/ 5399 w 10384123"/>
              <a:gd name="connsiteY5" fmla="*/ 225435 h 6819064"/>
              <a:gd name="connsiteX6" fmla="*/ 0 w 10384123"/>
              <a:gd name="connsiteY6" fmla="*/ 0 h 681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4123" h="6819064">
                <a:moveTo>
                  <a:pt x="0" y="0"/>
                </a:moveTo>
                <a:lnTo>
                  <a:pt x="10384123" y="0"/>
                </a:lnTo>
                <a:lnTo>
                  <a:pt x="10384123" y="5543189"/>
                </a:lnTo>
                <a:lnTo>
                  <a:pt x="10164986" y="5701234"/>
                </a:lnTo>
                <a:cubicBezTo>
                  <a:pt x="9133832" y="6408334"/>
                  <a:pt x="7903459" y="6819064"/>
                  <a:pt x="6582205" y="6819064"/>
                </a:cubicBezTo>
                <a:cubicBezTo>
                  <a:pt x="3058861" y="6819064"/>
                  <a:pt x="181778" y="3898316"/>
                  <a:pt x="5399" y="22543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9000">
                <a:schemeClr val="accent2">
                  <a:lumMod val="64000"/>
                  <a:lumOff val="36000"/>
                  <a:alpha val="38000"/>
                </a:schemeClr>
              </a:gs>
              <a:gs pos="100000">
                <a:srgbClr val="2D2082">
                  <a:alpha val="42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51BD8D2-199D-828C-0F80-3A0A97924607}"/>
              </a:ext>
            </a:extLst>
          </p:cNvPr>
          <p:cNvSpPr txBox="1">
            <a:spLocks/>
          </p:cNvSpPr>
          <p:nvPr userDrawn="1"/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6DDAAC-75AD-49FC-5446-7312ED4960DC}"/>
              </a:ext>
            </a:extLst>
          </p:cNvPr>
          <p:cNvSpPr txBox="1">
            <a:spLocks/>
          </p:cNvSpPr>
          <p:nvPr userDrawn="1"/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91775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4B2B1-2324-5F82-B53A-9E87CD3CC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A33248-0653-2A12-9AB5-FE85ED9A177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F7DED62-1965-FE2D-9310-2407D214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7168" y="1330827"/>
              <a:ext cx="5237665" cy="3541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610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77-F626-14DF-D6E1-463642BB5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7AB44-6F9A-7BE4-5C95-2C2F889BA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B004-216E-16C3-508E-58DE4F5E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C320-110F-41C8-57BB-826CA88C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A5501-026F-A668-AD72-1ECCA9B7F0F9}"/>
              </a:ext>
            </a:extLst>
          </p:cNvPr>
          <p:cNvSpPr/>
          <p:nvPr userDrawn="1"/>
        </p:nvSpPr>
        <p:spPr>
          <a:xfrm>
            <a:off x="-28444" y="-1869"/>
            <a:ext cx="12220444" cy="464856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92571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5F087-B049-6C74-6F0E-C6CF879D6B54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A5A81-2A9D-E557-8A82-086E9B224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CAC7-ADBF-5B39-B9FE-36E558AD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E49FF-84B3-1E8F-678F-043189342122}"/>
              </a:ext>
            </a:extLst>
          </p:cNvPr>
          <p:cNvSpPr/>
          <p:nvPr userDrawn="1"/>
        </p:nvSpPr>
        <p:spPr>
          <a:xfrm>
            <a:off x="-28444" y="-1870"/>
            <a:ext cx="2285507" cy="685987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654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E14C-7B0D-2FA3-B724-2985FFCA7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7705D-60FB-719A-52FA-9A09F0F1D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DBDB59-55AC-B832-501E-7F3CEA55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C101147-6ED3-B5A1-7C79-9BC95B15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4A6635-C439-BE95-F584-AB6D6C03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29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732D-6462-BB50-171B-3033F123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D138-7A5F-C247-134E-00646F4D4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A43C3-A896-2707-4CFC-38907657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3FC3-E417-6CE3-664E-374E76F3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057DB-2365-2845-35EE-BAE763CC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0693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7289-EE7D-F5CA-B2B2-C6C749D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0D943-BA80-B581-57F9-D4E7BE923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336B-20A5-CFF4-8394-B99EF974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0A04-B829-0B3F-6870-F7655D16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59CF6-E211-C564-CAE2-845A5A76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5675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A09D-068E-C59F-621A-80A2AEC52C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4F78C-FC5D-2218-7168-244C9F1A9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254" y="3602038"/>
            <a:ext cx="9734746" cy="135646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B9FCB3-F659-C1BE-E65D-4667818DB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63" y="443734"/>
            <a:ext cx="2428387" cy="52926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B8D627-091A-8BC5-F23C-08B3ED91C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450" y="508635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Presenter Name</a:t>
            </a:r>
            <a:endParaRPr lang="en-SG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15B718C-6C7A-5BDA-7C49-4E1C46F1FE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254" y="5538845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Date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6284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FE3-AC7A-5D6A-6F51-CC89C679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E3B0-D7C0-11F4-BDE4-2C45A463F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60F6F-CBD6-35A2-71E1-D89674181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6B34-D230-A3E9-FBE8-08F65CFB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2F78D-1A8E-B3F5-51BB-4C246EDA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EC47-995B-3B88-3BEF-86399394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9754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D8EF-1B93-FCFC-32E1-29C3F7C0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B0A65-EDB3-2A5D-2C59-82EAB1391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36A6B-891A-B038-AA43-43979F835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1EA3C-0A7B-DA68-E7D4-488CC040F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1C838-AE18-28A6-FF8E-E38349CDF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15F6F-4AD7-A261-4E9C-861BC189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B37E5-8E0C-6AFA-E8EB-9E814F3A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3B23B-2E95-305B-7241-7B0F43E6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9836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FBAA-366D-B3C5-0018-766E4D9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56E18-45B2-ED04-9615-5339A1D9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4931-7CCE-7953-421F-5A050D10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F7729-1E67-DD1C-BF75-BF24BFC1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66511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631AC-08D4-D74D-C5E3-E08FDA34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B22B9-7030-CE31-51A9-6001CB91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56B3-030C-3D83-47A1-72F00194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240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28ED-85F6-BBA7-E354-25DCCE9B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C9C6-3D14-1AA4-B52C-02C5F145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0D68B-F3AE-4C71-DE7A-23EE629CB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D12AA-B6A7-0251-1AAD-0B813033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82EEE-497A-8629-5D38-C2931F79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98E93-8922-D0C8-3306-1648E62D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1960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3C94-0B3B-F6D9-13C9-779EC8A4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7CF70-1E22-E381-DE12-3420B5552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5656C-703C-AF8C-98C0-987E850DF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43EB4-18BF-0FDD-38F2-B0419B49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6AE92-BC13-5F86-D792-0B12988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70C44-EA4D-02B1-8412-90E6F66A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0510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AD9D-6743-585A-1C74-B6D8984C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B9458-9042-7EF4-3D60-3F18FF33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5B137-AF07-EEC7-CFDA-FA5E0EDE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710F-2FBD-1AA0-2244-4DD52167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F019-C320-35F1-9FDE-37019858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410637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F9E8A-E9EB-1A90-B9CF-9932B481D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6F7FC-E10B-537E-2CEC-694C7D4B7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5F7F-964E-FAD3-67A7-C375E86F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97BEC-6D62-D6D0-58AB-E95EBBC4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2CA0C-A1B1-3C02-4F4E-9A84B21B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75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7AD68DD-11C6-3D7E-E3CB-CF76EF083C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0799"/>
            <a:ext cx="1451621" cy="316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F7755-59E2-2228-E961-9F907EE9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1931-0EE5-2424-AAB2-2314CCF42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4655C-323C-786C-33AE-1C04166E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SG" dirty="0"/>
              <a:t>GRADIANT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D8A7-9216-4DE7-B638-1FEBE0E8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SG" sz="800" kern="120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561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1B748-51F7-A074-A6B2-31C842457FF4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F7755-59E2-2228-E961-9F907EE9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1931-0EE5-2424-AAB2-2314CCF42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4655C-323C-786C-33AE-1C04166E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D8A7-9216-4DE7-B638-1FEBE0E8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9369F9-E821-292F-3EA0-BD00C063B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41D37-956D-83B3-86C2-6504E4FED473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20D4-BB08-228E-78A0-B1365A9F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3ADA-AD7A-21FC-BFCF-0CF15131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E291A3-6D4F-718E-DFB1-7CC8DA9C0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ED00-10FA-C356-51D1-62A5109518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1"/>
              </a:gs>
              <a:gs pos="37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75BDD8-8C0B-81BB-0E23-796CEA7C91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9022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B1A041-2C32-4F79-ED32-539AC7E69E37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D266-3E9C-EA05-BAC4-96E9522AF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B7D-8456-5D7C-C3F7-147B8A4F9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BEAF6-FFB5-33D3-0905-9C776ED7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47356-A149-D75D-E138-A7196E77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BDC1B-DB05-0A6B-78DF-94716AAB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1450AF-A791-57C7-E7A5-AEC6FE44F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3E892C-40F7-C41C-A4D9-812CA9F56150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B0F5E-4333-837B-DDE6-F05A6A420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D4C63-E253-69AF-201C-03F1C3735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378C6-69C0-188A-7AC6-F54A491E3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B80B5-884F-541F-AA6A-CEAA69C4A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DCEE9-C3FF-E92A-EEFA-0B13385F7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F40E2-A74E-F77D-C0BB-B465919D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6CF6B-D0CC-1694-91F5-194DB1BF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249EEA-CDB6-804C-60D6-4E2CF622E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390C15-ED94-2A60-E933-B1590B42CDB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5D431-7D3B-FA0F-389F-D59178DFD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DA40B-6C0B-A9AE-2A3E-02151DDB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0BCDB-85AE-762C-CB76-23A2AD0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801949-EDC5-1268-9058-AD1FAF7B21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984AA-09E7-2058-B9A6-F0F56EA2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3626A-92FE-D900-A863-32115CCC2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CA69-4B1E-5098-AAC4-7A49C88F6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E0FD-A617-7EC9-1232-AE3A4F17A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GRADIANT CONFIDENTIAL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665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6" r:id="rId3"/>
    <p:sldLayoutId id="2147483650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74" r:id="rId13"/>
    <p:sldLayoutId id="2147483673" r:id="rId14"/>
    <p:sldLayoutId id="2147483658" r:id="rId15"/>
    <p:sldLayoutId id="2147483659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Josefin Sans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795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3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F2C71-66E3-A0B8-0CFC-AF5DC2E6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3E7FC-1079-9815-9B5F-EA6E5D14E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A473-5F20-D97F-E4A3-C3A08EF32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7D6F0-CFCF-F678-AD8B-9769539AC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27B77-1E21-70FA-83CC-D41F0E42F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920B-20A7-4ED6-809C-068E7555D92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244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473A4-350A-F1FB-B1F6-C8CE5FD87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Micron-VE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8936A-88A4-39FB-2D6B-BD8C6480F9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u="sng" dirty="0"/>
              <a:t>External</a:t>
            </a:r>
            <a:endParaRPr lang="en-SG" sz="2800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F4977-7717-C6E4-E8D3-1F863B126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NPI Applications Team</a:t>
            </a:r>
            <a:endParaRPr lang="en-US" sz="2200" dirty="0">
              <a:ea typeface="Source Sans Pro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436E5-7FA5-C8A6-F196-FB87D6534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3254" y="5538845"/>
            <a:ext cx="5397972" cy="7029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1 March, 2024</a:t>
            </a:r>
          </a:p>
          <a:p>
            <a:r>
              <a:rPr lang="en-US" sz="2000" dirty="0"/>
              <a:t>Rev 1 : 7 March, 2024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21457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D08-196A-5547-853C-B0FBEAF9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 -1 (Jar Tests)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1F919-B4BF-2E8C-3622-7F2319C697E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5448" y="6357620"/>
            <a:ext cx="4114800" cy="365125"/>
          </a:xfrm>
        </p:spPr>
        <p:txBody>
          <a:bodyPr/>
          <a:lstStyle/>
          <a:p>
            <a:r>
              <a:rPr lang="en-SG" dirty="0"/>
              <a:t>GRADIANT CONFIDENTIAL  - TRADE SECRETS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72019-3494-FBA2-27BF-2D1EDDE862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pPr/>
              <a:t>10</a:t>
            </a:fld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EBBD13-04ED-7638-D8A6-FF1F7B9A4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Conducted offline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4FDD4-1C4C-4898-044E-8141347B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32" y="2477311"/>
            <a:ext cx="3975082" cy="19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0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3BFC-1C1B-D359-DA04-E4ABC345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42" y="0"/>
            <a:ext cx="10312387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Josefin Sans Light"/>
              </a:rPr>
              <a:t>Jar Test Objective</a:t>
            </a:r>
            <a:endParaRPr lang="en-SG" dirty="0">
              <a:latin typeface="Josefin Sans Ligh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C79347-28D1-9002-4025-20A7778B7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343" y="1096783"/>
            <a:ext cx="5083009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To conduct Jar tests to determine optimal SiO</a:t>
            </a:r>
            <a:r>
              <a:rPr lang="en-US" sz="2000" baseline="-25000" dirty="0"/>
              <a:t>2</a:t>
            </a:r>
            <a:r>
              <a:rPr lang="en-US" sz="2000" dirty="0"/>
              <a:t> reduction </a:t>
            </a:r>
            <a:r>
              <a:rPr lang="en-US" sz="2000" dirty="0">
                <a:highlight>
                  <a:srgbClr val="FFFF00"/>
                </a:highlight>
              </a:rPr>
              <a:t>(</a:t>
            </a:r>
            <a:r>
              <a:rPr lang="en-US" sz="2000" dirty="0">
                <a:solidFill>
                  <a:schemeClr val="accent2"/>
                </a:solidFill>
                <a:highlight>
                  <a:srgbClr val="FFFF00"/>
                </a:highlight>
              </a:rPr>
              <a:t>≤20 mg/L for SCE-1</a:t>
            </a:r>
            <a:r>
              <a:rPr lang="en-US" sz="2000" dirty="0"/>
              <a:t>) and (</a:t>
            </a:r>
            <a:r>
              <a:rPr lang="en-US" sz="2000" dirty="0">
                <a:solidFill>
                  <a:schemeClr val="accent2"/>
                </a:solidFill>
                <a:highlight>
                  <a:srgbClr val="FFFF00"/>
                </a:highlight>
              </a:rPr>
              <a:t>≤30 mg/L for SCE-2)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to meet downstream process quality requirements.</a:t>
            </a:r>
          </a:p>
          <a:p>
            <a:pPr marL="0" indent="0">
              <a:buNone/>
            </a:pPr>
            <a:r>
              <a:rPr lang="en-US" sz="2000" dirty="0"/>
              <a:t>SCE-1 details:</a:t>
            </a:r>
          </a:p>
          <a:p>
            <a:r>
              <a:rPr lang="en-US" sz="2000" dirty="0"/>
              <a:t>Feed: 	</a:t>
            </a:r>
            <a:r>
              <a:rPr lang="en-US" sz="2000" dirty="0">
                <a:solidFill>
                  <a:schemeClr val="accent2"/>
                </a:solidFill>
              </a:rPr>
              <a:t>Blended LSR &amp; HFW RO reject streams;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	with SiO</a:t>
            </a:r>
            <a:r>
              <a:rPr lang="en-US" sz="2000" baseline="-25000" dirty="0">
                <a:solidFill>
                  <a:schemeClr val="accent2"/>
                </a:solidFill>
              </a:rPr>
              <a:t>2</a:t>
            </a:r>
            <a:r>
              <a:rPr lang="en-US" sz="2000" dirty="0">
                <a:solidFill>
                  <a:schemeClr val="accent2"/>
                </a:solidFill>
              </a:rPr>
              <a:t> adjusted to 140 mg/L                       (as per design requirement)</a:t>
            </a:r>
          </a:p>
          <a:p>
            <a:r>
              <a:rPr lang="en-US" sz="2000" dirty="0"/>
              <a:t>Coagulant: 	</a:t>
            </a:r>
            <a:r>
              <a:rPr lang="en-US" sz="2000" dirty="0">
                <a:solidFill>
                  <a:schemeClr val="accent2"/>
                </a:solidFill>
              </a:rPr>
              <a:t>FeCl</a:t>
            </a:r>
            <a:r>
              <a:rPr lang="en-US" sz="2000" baseline="-25000" dirty="0">
                <a:solidFill>
                  <a:schemeClr val="accent2"/>
                </a:solidFill>
              </a:rPr>
              <a:t>3</a:t>
            </a:r>
            <a:r>
              <a:rPr lang="en-US" sz="2000" dirty="0">
                <a:solidFill>
                  <a:schemeClr val="accent2"/>
                </a:solidFill>
              </a:rPr>
              <a:t> (pH8.5-9.0);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		</a:t>
            </a:r>
            <a:r>
              <a:rPr lang="en-US" sz="2000" u="sng" dirty="0">
                <a:solidFill>
                  <a:schemeClr val="accent2"/>
                </a:solidFill>
              </a:rPr>
              <a:t>Fe</a:t>
            </a:r>
            <a:r>
              <a:rPr lang="en-US" sz="2000" u="sng" baseline="-25000" dirty="0">
                <a:solidFill>
                  <a:schemeClr val="accent2"/>
                </a:solidFill>
              </a:rPr>
              <a:t>2</a:t>
            </a:r>
            <a:r>
              <a:rPr lang="en-US" sz="2000" u="sng" dirty="0">
                <a:solidFill>
                  <a:schemeClr val="accent2"/>
                </a:solidFill>
              </a:rPr>
              <a:t>(SO</a:t>
            </a:r>
            <a:r>
              <a:rPr lang="en-US" sz="2000" u="sng" baseline="-25000" dirty="0">
                <a:solidFill>
                  <a:schemeClr val="accent2"/>
                </a:solidFill>
              </a:rPr>
              <a:t>4</a:t>
            </a:r>
            <a:r>
              <a:rPr lang="en-US" sz="2000" u="sng" dirty="0">
                <a:solidFill>
                  <a:schemeClr val="accent2"/>
                </a:solidFill>
              </a:rPr>
              <a:t>)</a:t>
            </a:r>
            <a:r>
              <a:rPr lang="en-US" sz="2000" u="sng" baseline="-25000" dirty="0">
                <a:solidFill>
                  <a:schemeClr val="accent2"/>
                </a:solidFill>
              </a:rPr>
              <a:t>3</a:t>
            </a:r>
            <a:r>
              <a:rPr lang="en-US" sz="2000" u="sng" dirty="0">
                <a:solidFill>
                  <a:schemeClr val="accent2"/>
                </a:solidFill>
              </a:rPr>
              <a:t> (pH8.5-9.0)</a:t>
            </a:r>
            <a:r>
              <a:rPr lang="en-US" sz="2000" u="sng" dirty="0">
                <a:solidFill>
                  <a:schemeClr val="accent2"/>
                </a:solidFill>
                <a:sym typeface="Wingdings" panose="05000000000000000000" pitchFamily="2" charset="2"/>
              </a:rPr>
              <a:t>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                                      </a:t>
            </a:r>
            <a:r>
              <a:rPr lang="en-US" sz="2000" u="sng" dirty="0">
                <a:solidFill>
                  <a:schemeClr val="accent2"/>
                </a:solidFill>
                <a:sym typeface="Wingdings" panose="05000000000000000000" pitchFamily="2" charset="2"/>
              </a:rPr>
              <a:t>(pH &gt; 9.3) (preferable range)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		FeSO</a:t>
            </a:r>
            <a:r>
              <a:rPr lang="en-US" sz="2000" baseline="-25000" dirty="0">
                <a:solidFill>
                  <a:schemeClr val="accent2"/>
                </a:solidFill>
              </a:rPr>
              <a:t>4</a:t>
            </a:r>
            <a:r>
              <a:rPr lang="en-US" sz="2000" dirty="0">
                <a:solidFill>
                  <a:schemeClr val="accent2"/>
                </a:solidFill>
              </a:rPr>
              <a:t> (pH8.5-9.0);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		MgCl</a:t>
            </a:r>
            <a:r>
              <a:rPr lang="en-US" sz="2000" baseline="-25000" dirty="0">
                <a:solidFill>
                  <a:schemeClr val="accent2"/>
                </a:solidFill>
              </a:rPr>
              <a:t>2</a:t>
            </a:r>
            <a:r>
              <a:rPr lang="en-US" sz="2000" dirty="0">
                <a:solidFill>
                  <a:schemeClr val="accent2"/>
                </a:solidFill>
              </a:rPr>
              <a:t> (pH 10.5-11.0);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		MgSO</a:t>
            </a:r>
            <a:r>
              <a:rPr lang="en-US" sz="2000" baseline="-25000" dirty="0">
                <a:solidFill>
                  <a:schemeClr val="accent2"/>
                </a:solidFill>
              </a:rPr>
              <a:t>4</a:t>
            </a:r>
            <a:r>
              <a:rPr lang="en-US" sz="2000" dirty="0">
                <a:solidFill>
                  <a:schemeClr val="accent2"/>
                </a:solidFill>
              </a:rPr>
              <a:t> (pH 10.5-11.0)</a:t>
            </a:r>
          </a:p>
          <a:p>
            <a:r>
              <a:rPr lang="en-US" sz="2000" dirty="0"/>
              <a:t>Polymer: 	</a:t>
            </a:r>
            <a:r>
              <a:rPr lang="en-US" sz="2000" dirty="0">
                <a:solidFill>
                  <a:schemeClr val="accent2"/>
                </a:solidFill>
              </a:rPr>
              <a:t>1 ppm</a:t>
            </a:r>
            <a:endParaRPr lang="en-US" sz="2000" dirty="0">
              <a:solidFill>
                <a:schemeClr val="accent2"/>
              </a:solidFill>
              <a:ea typeface="Source Sans Pro"/>
            </a:endParaRPr>
          </a:p>
          <a:p>
            <a:endParaRPr lang="en-SG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4A445F-A7E9-7706-0D13-C9851464D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058" y="1825625"/>
            <a:ext cx="473674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Mixing Regime</a:t>
            </a:r>
          </a:p>
          <a:p>
            <a:r>
              <a:rPr lang="en-US" sz="2000" dirty="0"/>
              <a:t>Coagulant mixing:</a:t>
            </a:r>
            <a:br>
              <a:rPr lang="en-US" sz="2000" dirty="0"/>
            </a:br>
            <a:r>
              <a:rPr lang="en-US" sz="2000" dirty="0"/>
              <a:t>200-rpm for 1 min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100-rpm for 30 min</a:t>
            </a:r>
          </a:p>
          <a:p>
            <a:r>
              <a:rPr lang="en-US" sz="2000" dirty="0"/>
              <a:t>Polymer mixing:</a:t>
            </a:r>
            <a:br>
              <a:rPr lang="en-US" sz="2000" dirty="0"/>
            </a:br>
            <a:r>
              <a:rPr lang="en-US" sz="2000" dirty="0"/>
              <a:t>30-rpm for 15 min  </a:t>
            </a:r>
          </a:p>
          <a:p>
            <a:r>
              <a:rPr lang="en-US" sz="2000" dirty="0"/>
              <a:t>Settling:</a:t>
            </a:r>
            <a:br>
              <a:rPr lang="en-US" sz="2000" dirty="0"/>
            </a:br>
            <a:r>
              <a:rPr lang="en-US" sz="2000" dirty="0"/>
              <a:t>0-rpm for 30 min</a:t>
            </a:r>
          </a:p>
          <a:p>
            <a:endParaRPr lang="en-SG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CD35-374C-CAD5-FE96-5E29A8BA6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EA34-35AF-10CA-E939-A010C767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11</a:t>
            </a:fld>
            <a:endParaRPr lang="en-SG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EC56A54-B6C2-B5ED-B85A-E0FECE911CA2}"/>
              </a:ext>
            </a:extLst>
          </p:cNvPr>
          <p:cNvSpPr txBox="1">
            <a:spLocks/>
          </p:cNvSpPr>
          <p:nvPr/>
        </p:nvSpPr>
        <p:spPr>
          <a:xfrm>
            <a:off x="4060619" y="899869"/>
            <a:ext cx="5943600" cy="5058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2"/>
              </a:solidFill>
              <a:ea typeface="Source Sans Pro"/>
            </a:endParaRPr>
          </a:p>
          <a:p>
            <a:endParaRPr lang="en-US" sz="2400" dirty="0">
              <a:solidFill>
                <a:schemeClr val="accent2"/>
              </a:solidFill>
              <a:ea typeface="Source Sans Pro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Content Placeholder 15" descr="A machine with several containers of liquid&#10;&#10;Description automatically generated">
            <a:extLst>
              <a:ext uri="{FF2B5EF4-FFF2-40B4-BE49-F238E27FC236}">
                <a16:creationId xmlns:a16="http://schemas.microsoft.com/office/drawing/2014/main" id="{EB90317B-F9C0-6353-B79C-16FD9861B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8" b="13688"/>
          <a:stretch/>
        </p:blipFill>
        <p:spPr>
          <a:xfrm>
            <a:off x="6617058" y="1091080"/>
            <a:ext cx="4291884" cy="23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3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98A5-F9A0-A627-199F-B10F5C0F8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114503" cy="36017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800" b="1" dirty="0"/>
              <a:t>SCE-1 Jar Tests Summary</a:t>
            </a:r>
            <a:endParaRPr lang="en-SG" sz="2800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80EC2D-DAB6-76BA-1851-7B372FC13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684871"/>
              </p:ext>
            </p:extLst>
          </p:nvPr>
        </p:nvGraphicFramePr>
        <p:xfrm>
          <a:off x="170822" y="360174"/>
          <a:ext cx="11484865" cy="5312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911">
                  <a:extLst>
                    <a:ext uri="{9D8B030D-6E8A-4147-A177-3AD203B41FA5}">
                      <a16:colId xmlns:a16="http://schemas.microsoft.com/office/drawing/2014/main" val="44836298"/>
                    </a:ext>
                  </a:extLst>
                </a:gridCol>
                <a:gridCol w="2341107">
                  <a:extLst>
                    <a:ext uri="{9D8B030D-6E8A-4147-A177-3AD203B41FA5}">
                      <a16:colId xmlns:a16="http://schemas.microsoft.com/office/drawing/2014/main" val="3662689697"/>
                    </a:ext>
                  </a:extLst>
                </a:gridCol>
                <a:gridCol w="1678760">
                  <a:extLst>
                    <a:ext uri="{9D8B030D-6E8A-4147-A177-3AD203B41FA5}">
                      <a16:colId xmlns:a16="http://schemas.microsoft.com/office/drawing/2014/main" val="2873183870"/>
                    </a:ext>
                  </a:extLst>
                </a:gridCol>
                <a:gridCol w="1882029">
                  <a:extLst>
                    <a:ext uri="{9D8B030D-6E8A-4147-A177-3AD203B41FA5}">
                      <a16:colId xmlns:a16="http://schemas.microsoft.com/office/drawing/2014/main" val="1865298939"/>
                    </a:ext>
                  </a:extLst>
                </a:gridCol>
                <a:gridCol w="1882029">
                  <a:extLst>
                    <a:ext uri="{9D8B030D-6E8A-4147-A177-3AD203B41FA5}">
                      <a16:colId xmlns:a16="http://schemas.microsoft.com/office/drawing/2014/main" val="2336200239"/>
                    </a:ext>
                  </a:extLst>
                </a:gridCol>
                <a:gridCol w="1882029">
                  <a:extLst>
                    <a:ext uri="{9D8B030D-6E8A-4147-A177-3AD203B41FA5}">
                      <a16:colId xmlns:a16="http://schemas.microsoft.com/office/drawing/2014/main" val="3830822133"/>
                    </a:ext>
                  </a:extLst>
                </a:gridCol>
              </a:tblGrid>
              <a:tr h="557147">
                <a:tc>
                  <a:txBody>
                    <a:bodyPr/>
                    <a:lstStyle/>
                    <a:p>
                      <a:r>
                        <a:rPr lang="en-US" sz="1600" dirty="0"/>
                        <a:t>Coagulant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dirty="0"/>
                        <a:t>(SO</a:t>
                      </a:r>
                      <a:r>
                        <a:rPr lang="en-US" sz="1600" baseline="-25000" dirty="0"/>
                        <a:t>4</a:t>
                      </a:r>
                      <a:r>
                        <a:rPr lang="en-US" sz="1600" dirty="0"/>
                        <a:t>)</a:t>
                      </a:r>
                      <a:r>
                        <a:rPr lang="en-US" sz="1600" baseline="-25000" dirty="0"/>
                        <a:t>3</a:t>
                      </a:r>
                      <a:r>
                        <a:rPr lang="en-US" sz="1600" dirty="0"/>
                        <a:t>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FeCl</a:t>
                      </a:r>
                      <a:r>
                        <a:rPr lang="en-US" sz="1600" baseline="-25000" dirty="0"/>
                        <a:t>3</a:t>
                      </a:r>
                      <a:endParaRPr lang="en-SG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MgSO</a:t>
                      </a:r>
                      <a:r>
                        <a:rPr lang="en-US" sz="1600" baseline="-25000" dirty="0"/>
                        <a:t>4</a:t>
                      </a:r>
                      <a:endParaRPr lang="en-SG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MgCl</a:t>
                      </a:r>
                      <a:r>
                        <a:rPr lang="en-US" sz="1600" baseline="-25000" dirty="0"/>
                        <a:t>2</a:t>
                      </a:r>
                      <a:endParaRPr lang="en-SG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FeSO</a:t>
                      </a:r>
                      <a:r>
                        <a:rPr lang="en-US" sz="1600" baseline="-25000" dirty="0"/>
                        <a:t>4</a:t>
                      </a:r>
                      <a:endParaRPr lang="en-SG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819083"/>
                  </a:ext>
                </a:extLst>
              </a:tr>
              <a:tr h="961653">
                <a:tc>
                  <a:txBody>
                    <a:bodyPr/>
                    <a:lstStyle/>
                    <a:p>
                      <a:r>
                        <a:rPr lang="en-US" sz="1600" dirty="0"/>
                        <a:t>Dosages tested, mg/L</a:t>
                      </a:r>
                      <a:br>
                        <a:rPr lang="en-US" sz="1600" dirty="0"/>
                      </a:b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750;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1,000;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1,250;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1,505;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2,005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610;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815;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1,220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1,040;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1,390;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1,735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825;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1,100;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1,370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570;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760;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950;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1,140;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1,525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96169"/>
                  </a:ext>
                </a:extLst>
              </a:tr>
              <a:tr h="721421">
                <a:tc>
                  <a:txBody>
                    <a:bodyPr/>
                    <a:lstStyle/>
                    <a:p>
                      <a:r>
                        <a:rPr lang="en-US" sz="1600" dirty="0"/>
                        <a:t>Total Silica, mg/L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Feed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115</a:t>
                      </a:r>
                      <a:endParaRPr lang="en-SG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>
                          <a:sym typeface="Wingdings" panose="05000000000000000000" pitchFamily="2" charset="2"/>
                        </a:rPr>
                        <a:t>48 - 137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/>
                        <a:t>115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/>
                        <a:t>13.8 - 46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/>
                        <a:t>125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/>
                        <a:t>35.5 - 75.1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125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45.1 - 78.7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120.9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13.0 – 42.4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52730"/>
                  </a:ext>
                </a:extLst>
              </a:tr>
              <a:tr h="1033871">
                <a:tc>
                  <a:txBody>
                    <a:bodyPr/>
                    <a:lstStyle/>
                    <a:p>
                      <a:r>
                        <a:rPr lang="en-US" sz="1600" dirty="0"/>
                        <a:t>Best Cases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58.3%  reduction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2,005 mg/L (pH8.8) </a:t>
                      </a:r>
                      <a:r>
                        <a:rPr lang="en-US" sz="1600" u="sng" dirty="0"/>
                        <a:t>=&gt; </a:t>
                      </a:r>
                      <a:r>
                        <a:rPr lang="en-US" sz="1600" u="sng" dirty="0">
                          <a:highlight>
                            <a:srgbClr val="FFFF00"/>
                          </a:highlight>
                        </a:rPr>
                        <a:t>based on SCE-2 trials, pH &gt; 9.3 are effective </a:t>
                      </a:r>
                      <a:endParaRPr lang="en-SG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88.0% reduction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1,220 mg/L (pH8.8)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71.6% reduction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/>
                        <a:t>1,735 mg/L</a:t>
                      </a:r>
                      <a:br>
                        <a:rPr lang="en-SG" sz="1600" dirty="0"/>
                      </a:br>
                      <a:r>
                        <a:rPr lang="en-SG" sz="1600" dirty="0"/>
                        <a:t>(pH11.0)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63.9% reduction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1,370 mg/L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(pH11.0)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89.2% reduction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dirty="0"/>
                        <a:t>1,525 mg/L</a:t>
                      </a:r>
                      <a:br>
                        <a:rPr lang="en-SG" sz="1600" dirty="0"/>
                      </a:br>
                      <a:r>
                        <a:rPr lang="en-SG" sz="1600" dirty="0"/>
                        <a:t>(pH8.8)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16132"/>
                  </a:ext>
                </a:extLst>
              </a:tr>
              <a:tr h="962477">
                <a:tc>
                  <a:txBody>
                    <a:bodyPr/>
                    <a:lstStyle/>
                    <a:p>
                      <a:r>
                        <a:rPr lang="en-US" sz="1600" dirty="0"/>
                        <a:t>Remarks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Unsatisfactory performance; difficulty in solubilizing coagulant, forming slurry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&lt; use liquid coagulant instead of powder &gt;</a:t>
                      </a:r>
                      <a:endParaRPr lang="en-SG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Better performance, but added Cl to supernatant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Unsatisfactory performance, didn’t pursue further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Unsatisfactory performance, didn’t pursue further</a:t>
                      </a:r>
                      <a:endParaRPr lang="en-SG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1" dirty="0">
                          <a:solidFill>
                            <a:srgbClr val="2FA9D8"/>
                          </a:solidFill>
                        </a:rPr>
                        <a:t>Best performance, forming clearest supernatants</a:t>
                      </a:r>
                      <a:endParaRPr lang="en-SG" sz="1600" b="1" dirty="0">
                        <a:solidFill>
                          <a:srgbClr val="2FA9D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1837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71D95-CB70-A307-2B21-A807450A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78B94-EEC0-0585-5EBF-DBE18E0E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12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78299-8C9E-67A1-B1F4-68FCFFA149EC}"/>
              </a:ext>
            </a:extLst>
          </p:cNvPr>
          <p:cNvSpPr txBox="1">
            <a:spLocks/>
          </p:cNvSpPr>
          <p:nvPr/>
        </p:nvSpPr>
        <p:spPr>
          <a:xfrm>
            <a:off x="479425" y="5746857"/>
            <a:ext cx="10515600" cy="6094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FeSO</a:t>
            </a:r>
            <a:r>
              <a:rPr lang="en-US" sz="2400" baseline="-25000" dirty="0">
                <a:solidFill>
                  <a:schemeClr val="tx1"/>
                </a:solidFill>
              </a:rPr>
              <a:t>4</a:t>
            </a:r>
            <a:r>
              <a:rPr lang="en-US" sz="2400" dirty="0">
                <a:solidFill>
                  <a:schemeClr val="tx1"/>
                </a:solidFill>
              </a:rPr>
              <a:t> is picked as the most suitable coagulant/ Fe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(SO</a:t>
            </a:r>
            <a:r>
              <a:rPr lang="en-US" sz="2400" baseline="-25000" dirty="0">
                <a:solidFill>
                  <a:schemeClr val="tx1"/>
                </a:solidFill>
              </a:rPr>
              <a:t>4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r>
              <a:rPr lang="en-US" sz="2400" baseline="-25000" dirty="0">
                <a:solidFill>
                  <a:schemeClr val="tx1"/>
                </a:solidFill>
              </a:rPr>
              <a:t>3 </a:t>
            </a:r>
            <a:r>
              <a:rPr lang="en-US" sz="2400" dirty="0">
                <a:solidFill>
                  <a:schemeClr val="tx1"/>
                </a:solidFill>
              </a:rPr>
              <a:t>may be tried at higher pH. </a:t>
            </a:r>
            <a:endParaRPr lang="en-SG" sz="2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822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39973C-E8ED-60E1-2EBE-8C9588EB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259173"/>
            <a:ext cx="11062534" cy="1325563"/>
          </a:xfrm>
        </p:spPr>
        <p:txBody>
          <a:bodyPr/>
          <a:lstStyle/>
          <a:p>
            <a:r>
              <a:rPr lang="en-US" dirty="0">
                <a:latin typeface="Josefin Sans Light"/>
              </a:rPr>
              <a:t>SCE-1 Jar Test with </a:t>
            </a:r>
            <a:r>
              <a:rPr lang="en-US" b="1" dirty="0">
                <a:latin typeface="Josefin Sans Light"/>
              </a:rPr>
              <a:t>FeSO4 solution</a:t>
            </a:r>
            <a:endParaRPr lang="en-SG" dirty="0">
              <a:latin typeface="Josefin Sans Light"/>
            </a:endParaRPr>
          </a:p>
        </p:txBody>
      </p:sp>
      <p:pic>
        <p:nvPicPr>
          <p:cNvPr id="15" name="Content Placeholder 14" descr="A group of glass containers with liquid in them&#10;&#10;Description automatically generated">
            <a:extLst>
              <a:ext uri="{FF2B5EF4-FFF2-40B4-BE49-F238E27FC236}">
                <a16:creationId xmlns:a16="http://schemas.microsoft.com/office/drawing/2014/main" id="{E18B5434-E57D-B6FF-E098-18BF1F9E48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4" b="17579"/>
          <a:stretch/>
        </p:blipFill>
        <p:spPr>
          <a:xfrm>
            <a:off x="280152" y="2654710"/>
            <a:ext cx="5594921" cy="2887254"/>
          </a:xfrm>
        </p:spPr>
      </p:pic>
      <p:pic>
        <p:nvPicPr>
          <p:cNvPr id="17" name="Content Placeholder 16" descr="A close-up of several glass containers&#10;&#10;Description automatically generated">
            <a:extLst>
              <a:ext uri="{FF2B5EF4-FFF2-40B4-BE49-F238E27FC236}">
                <a16:creationId xmlns:a16="http://schemas.microsoft.com/office/drawing/2014/main" id="{110F8230-1F57-1CC4-68E2-6D9778B8AE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4" b="17579"/>
          <a:stretch/>
        </p:blipFill>
        <p:spPr>
          <a:xfrm>
            <a:off x="6307401" y="2654710"/>
            <a:ext cx="5594921" cy="28872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697FC-A545-7A58-F618-E47164C80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EF067-2BFF-E4F7-91DE-D4B04FB5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13</a:t>
            </a:fld>
            <a:endParaRPr lang="en-SG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6E78DB7-71E9-A2E7-D316-17C3E44B7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After polymer addition</a:t>
            </a:r>
            <a:endParaRPr lang="en-SG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3EDCBE9-56F9-C736-4C18-6ED4A03C5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After 30-min settling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66BC57-8653-F786-8DA7-4767B0BB6CBE}"/>
              </a:ext>
            </a:extLst>
          </p:cNvPr>
          <p:cNvSpPr/>
          <p:nvPr/>
        </p:nvSpPr>
        <p:spPr>
          <a:xfrm>
            <a:off x="8252604" y="3119777"/>
            <a:ext cx="852257" cy="1402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788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C375-258C-1A07-F247-F9E52C85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34" y="-79578"/>
            <a:ext cx="10906328" cy="1325563"/>
          </a:xfrm>
        </p:spPr>
        <p:txBody>
          <a:bodyPr/>
          <a:lstStyle/>
          <a:p>
            <a:r>
              <a:rPr lang="en-US" dirty="0">
                <a:latin typeface="Josefin Sans Light"/>
              </a:rPr>
              <a:t>SCE-1 Jar Test with FeSO4 solution &lt;analysis&gt;</a:t>
            </a:r>
            <a:endParaRPr lang="en-SG" dirty="0">
              <a:latin typeface="Josefin Sans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CE88-92BD-B48F-2AF4-9B2AC740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C34B6-64E5-2DFF-09D5-F7B4301C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14</a:t>
            </a:fld>
            <a:endParaRPr lang="en-SG" dirty="0"/>
          </a:p>
        </p:txBody>
      </p:sp>
      <p:graphicFrame>
        <p:nvGraphicFramePr>
          <p:cNvPr id="7" name="Content Placeholder 13">
            <a:extLst>
              <a:ext uri="{FF2B5EF4-FFF2-40B4-BE49-F238E27FC236}">
                <a16:creationId xmlns:a16="http://schemas.microsoft.com/office/drawing/2014/main" id="{4F813986-C87D-B1FD-2F8E-DD6E73CAFC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30680"/>
              </p:ext>
            </p:extLst>
          </p:nvPr>
        </p:nvGraphicFramePr>
        <p:xfrm>
          <a:off x="809755" y="1031020"/>
          <a:ext cx="1090632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03">
                  <a:extLst>
                    <a:ext uri="{9D8B030D-6E8A-4147-A177-3AD203B41FA5}">
                      <a16:colId xmlns:a16="http://schemas.microsoft.com/office/drawing/2014/main" val="3532812684"/>
                    </a:ext>
                  </a:extLst>
                </a:gridCol>
                <a:gridCol w="1476421">
                  <a:extLst>
                    <a:ext uri="{9D8B030D-6E8A-4147-A177-3AD203B41FA5}">
                      <a16:colId xmlns:a16="http://schemas.microsoft.com/office/drawing/2014/main" val="2332347401"/>
                    </a:ext>
                  </a:extLst>
                </a:gridCol>
                <a:gridCol w="1476421">
                  <a:extLst>
                    <a:ext uri="{9D8B030D-6E8A-4147-A177-3AD203B41FA5}">
                      <a16:colId xmlns:a16="http://schemas.microsoft.com/office/drawing/2014/main" val="4134544118"/>
                    </a:ext>
                  </a:extLst>
                </a:gridCol>
                <a:gridCol w="1476421">
                  <a:extLst>
                    <a:ext uri="{9D8B030D-6E8A-4147-A177-3AD203B41FA5}">
                      <a16:colId xmlns:a16="http://schemas.microsoft.com/office/drawing/2014/main" val="1329783475"/>
                    </a:ext>
                  </a:extLst>
                </a:gridCol>
                <a:gridCol w="1476421">
                  <a:extLst>
                    <a:ext uri="{9D8B030D-6E8A-4147-A177-3AD203B41FA5}">
                      <a16:colId xmlns:a16="http://schemas.microsoft.com/office/drawing/2014/main" val="1094668055"/>
                    </a:ext>
                  </a:extLst>
                </a:gridCol>
                <a:gridCol w="1476421">
                  <a:extLst>
                    <a:ext uri="{9D8B030D-6E8A-4147-A177-3AD203B41FA5}">
                      <a16:colId xmlns:a16="http://schemas.microsoft.com/office/drawing/2014/main" val="3321343544"/>
                    </a:ext>
                  </a:extLst>
                </a:gridCol>
                <a:gridCol w="1476421">
                  <a:extLst>
                    <a:ext uri="{9D8B030D-6E8A-4147-A177-3AD203B41FA5}">
                      <a16:colId xmlns:a16="http://schemas.microsoft.com/office/drawing/2014/main" val="4216385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1) SCE-1 Feed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2) FeSO4 570mg/L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3) FeSO4</a:t>
                      </a:r>
                    </a:p>
                    <a:p>
                      <a:r>
                        <a:rPr lang="en-US" dirty="0"/>
                        <a:t>760mg/L</a:t>
                      </a:r>
                      <a:endParaRPr lang="en-SG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4) FeSO4</a:t>
                      </a:r>
                      <a:br>
                        <a:rPr lang="en-US" dirty="0"/>
                      </a:br>
                      <a:r>
                        <a:rPr lang="en-US" dirty="0"/>
                        <a:t>950mg/L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5) FeSO4 1,140mg/L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6) FeSO4</a:t>
                      </a:r>
                    </a:p>
                    <a:p>
                      <a:r>
                        <a:rPr lang="en-US" dirty="0"/>
                        <a:t>1,525mg/L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6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8.53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37536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Total S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ilica, mg/L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26.1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57015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Dissolved Silica,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24.8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6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Conductivity, </a:t>
                      </a:r>
                      <a:r>
                        <a:rPr lang="el-GR" sz="1600">
                          <a:solidFill>
                            <a:schemeClr val="tx1"/>
                          </a:solidFill>
                        </a:rPr>
                        <a:t>μ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S/cm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8,920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8,990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9,660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9,860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10,060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10,240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529407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TDS,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4,876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5,137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5,335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5,408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5,523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5,716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77492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Na,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2,227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2,529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2,446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2,284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2,594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2,616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98614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Fe,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9.77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59202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Cl,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174.25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172.78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172.15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173.5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372.14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173.34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35264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SO4,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150.54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515.11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621.56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756.3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854.69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1,113.5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24983567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135635B-92D1-CE29-4E61-D36F40F031D0}"/>
              </a:ext>
            </a:extLst>
          </p:cNvPr>
          <p:cNvSpPr/>
          <p:nvPr/>
        </p:nvSpPr>
        <p:spPr>
          <a:xfrm>
            <a:off x="809755" y="2800426"/>
            <a:ext cx="10906329" cy="361335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D55C-4112-844F-3DE5-EEE40F27FB94}"/>
              </a:ext>
            </a:extLst>
          </p:cNvPr>
          <p:cNvSpPr txBox="1">
            <a:spLocks/>
          </p:cNvSpPr>
          <p:nvPr/>
        </p:nvSpPr>
        <p:spPr>
          <a:xfrm>
            <a:off x="738734" y="5196559"/>
            <a:ext cx="11054826" cy="642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supernatant clarity, silica removal  (upto~ 20 ppm), and residual Fe, FeSO</a:t>
            </a:r>
            <a:r>
              <a:rPr lang="en-US" baseline="-25000" dirty="0"/>
              <a:t>4</a:t>
            </a:r>
            <a:r>
              <a:rPr lang="en-US" dirty="0"/>
              <a:t> 760 mg/L is chosen.</a:t>
            </a:r>
            <a:endParaRPr lang="en-US" sz="2800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r>
              <a:rPr lang="en-US" dirty="0"/>
              <a:t>Tackling Fe carryover in downstream processes - (if Fe &gt; 1 ppm, filter through CF at pH ≥8.8)</a:t>
            </a:r>
            <a:endParaRPr lang="en-SG" b="1" dirty="0">
              <a:solidFill>
                <a:srgbClr val="FF0000"/>
              </a:solidFill>
            </a:endParaRPr>
          </a:p>
          <a:p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87FB8-3536-7A3E-D7C2-C01E563B0CE4}"/>
              </a:ext>
            </a:extLst>
          </p:cNvPr>
          <p:cNvSpPr/>
          <p:nvPr/>
        </p:nvSpPr>
        <p:spPr>
          <a:xfrm>
            <a:off x="5823751" y="1041108"/>
            <a:ext cx="1500326" cy="3967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291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D08-196A-5547-853C-B0FBEAF9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</a:t>
            </a:r>
            <a:r>
              <a:rPr lang="en-US" baseline="-25000" dirty="0"/>
              <a:t>2</a:t>
            </a:r>
            <a:endParaRPr lang="en-SG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1F919-B4BF-2E8C-3622-7F2319C697E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5448" y="6357620"/>
            <a:ext cx="4114800" cy="365125"/>
          </a:xfrm>
        </p:spPr>
        <p:txBody>
          <a:bodyPr/>
          <a:lstStyle/>
          <a:p>
            <a:r>
              <a:rPr lang="en-SG" dirty="0"/>
              <a:t>GRADIANT CONFIDENTIAL  - TRADE SECRETS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72019-3494-FBA2-27BF-2D1EDDE862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pPr/>
              <a:t>15</a:t>
            </a:fld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EBBD13-04ED-7638-D8A6-FF1F7B9A4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87EEF-7CCA-0402-3964-5B9E387E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699" y="2340768"/>
            <a:ext cx="6642993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9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64" y="-45101"/>
            <a:ext cx="10153519" cy="942975"/>
          </a:xfrm>
        </p:spPr>
        <p:txBody>
          <a:bodyPr/>
          <a:lstStyle/>
          <a:p>
            <a:r>
              <a:rPr lang="en-US" b="1" dirty="0"/>
              <a:t>Experimental Setup</a:t>
            </a:r>
            <a:endParaRPr lang="en-SG" b="1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7A7F14C-8FBE-DF34-7547-5CEB5CD41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212" y="736952"/>
            <a:ext cx="7519504" cy="1372085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kern="0" dirty="0">
                <a:solidFill>
                  <a:schemeClr val="accent1"/>
                </a:solidFill>
              </a:rPr>
              <a:t>Objective</a:t>
            </a:r>
            <a:r>
              <a:rPr lang="en-US" b="1" kern="0" dirty="0">
                <a:solidFill>
                  <a:schemeClr val="accent1"/>
                </a:solidFill>
              </a:rPr>
              <a:t>:- (HFW+LSR) reject stream feed stream is to be concentrated using the pressurized RO setup               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chemeClr val="accent1"/>
                </a:solidFill>
              </a:rPr>
              <a:t>Feed pressure: upto 1000 psi (69 bar)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chemeClr val="accent1"/>
                </a:solidFill>
              </a:rPr>
              <a:t>Flow ~ 6 lpm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chemeClr val="accent1"/>
                </a:solidFill>
              </a:rPr>
              <a:t>Concentrated ~ 450 L of feed into ~ 32 L ( ~ 93% recovery; 14x concentration) </a:t>
            </a:r>
          </a:p>
          <a:p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16</a:t>
            </a:fld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BFD467-0DE0-1E4C-899A-9A0B4FCC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46" y="1986224"/>
            <a:ext cx="3608717" cy="20452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40B6DBA-1B60-43BA-E35A-91D7AB1DADA1}"/>
              </a:ext>
            </a:extLst>
          </p:cNvPr>
          <p:cNvGrpSpPr/>
          <p:nvPr/>
        </p:nvGrpSpPr>
        <p:grpSpPr>
          <a:xfrm>
            <a:off x="0" y="2065127"/>
            <a:ext cx="3633787" cy="2003008"/>
            <a:chOff x="162039" y="2325802"/>
            <a:chExt cx="4783072" cy="26285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65DCA4-763D-BF34-1056-B985776A0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039" y="2325802"/>
              <a:ext cx="4783072" cy="26285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A8205A-5ABE-945C-C48A-6BC1024DC50F}"/>
                </a:ext>
              </a:extLst>
            </p:cNvPr>
            <p:cNvSpPr txBox="1"/>
            <p:nvPr/>
          </p:nvSpPr>
          <p:spPr>
            <a:xfrm>
              <a:off x="162209" y="2331280"/>
              <a:ext cx="2516468" cy="569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highlight>
                    <a:srgbClr val="FFFF00"/>
                  </a:highlight>
                  <a:latin typeface="Calibri"/>
                </a:rPr>
                <a:t>Pressure vessel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577B9B-F645-646D-1C23-F6AFFBA7FE60}"/>
              </a:ext>
            </a:extLst>
          </p:cNvPr>
          <p:cNvSpPr txBox="1"/>
          <p:nvPr/>
        </p:nvSpPr>
        <p:spPr>
          <a:xfrm>
            <a:off x="3686446" y="2102314"/>
            <a:ext cx="264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High-pressure pump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E5DA33-1221-B935-FC84-11FDEDBAFCB0}"/>
              </a:ext>
            </a:extLst>
          </p:cNvPr>
          <p:cNvGrpSpPr/>
          <p:nvPr/>
        </p:nvGrpSpPr>
        <p:grpSpPr>
          <a:xfrm>
            <a:off x="7750716" y="1499616"/>
            <a:ext cx="3988734" cy="4658447"/>
            <a:chOff x="7750716" y="1499616"/>
            <a:chExt cx="3988734" cy="46584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C725A67-EA46-0C05-F6A9-94EF94E11DB3}"/>
                </a:ext>
              </a:extLst>
            </p:cNvPr>
            <p:cNvGrpSpPr/>
            <p:nvPr/>
          </p:nvGrpSpPr>
          <p:grpSpPr>
            <a:xfrm>
              <a:off x="7750716" y="1499616"/>
              <a:ext cx="3988734" cy="4658447"/>
              <a:chOff x="7750716" y="1499616"/>
              <a:chExt cx="3988734" cy="465844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5EAF254-47F4-CAC4-5648-8594DB158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0716" y="1499616"/>
                <a:ext cx="3988734" cy="46584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527341-FB92-B1F8-54E4-6E5E2C37D328}"/>
                  </a:ext>
                </a:extLst>
              </p:cNvPr>
              <p:cNvSpPr txBox="1"/>
              <p:nvPr/>
            </p:nvSpPr>
            <p:spPr>
              <a:xfrm>
                <a:off x="7901126" y="2987686"/>
                <a:ext cx="1242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SG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6C9698-981C-E4E6-D3E6-CBD6D277B460}"/>
                </a:ext>
              </a:extLst>
            </p:cNvPr>
            <p:cNvSpPr txBox="1"/>
            <p:nvPr/>
          </p:nvSpPr>
          <p:spPr>
            <a:xfrm>
              <a:off x="7901126" y="5326602"/>
              <a:ext cx="1597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42E3EE-E90D-E43A-FFDF-323655BD334B}"/>
              </a:ext>
            </a:extLst>
          </p:cNvPr>
          <p:cNvSpPr txBox="1"/>
          <p:nvPr/>
        </p:nvSpPr>
        <p:spPr>
          <a:xfrm>
            <a:off x="137764" y="4465297"/>
            <a:ext cx="61194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kern="0" dirty="0">
                <a:solidFill>
                  <a:schemeClr val="accent1"/>
                </a:solidFill>
              </a:rPr>
              <a:t>RO</a:t>
            </a:r>
            <a:r>
              <a:rPr lang="en-US" b="1" kern="0" baseline="-25000" dirty="0">
                <a:solidFill>
                  <a:schemeClr val="accent1"/>
                </a:solidFill>
              </a:rPr>
              <a:t>2</a:t>
            </a:r>
            <a:r>
              <a:rPr lang="en-US" b="1" kern="0" dirty="0">
                <a:solidFill>
                  <a:schemeClr val="accent1"/>
                </a:solidFill>
              </a:rPr>
              <a:t> Second pass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chemeClr val="accent1"/>
                </a:solidFill>
              </a:rPr>
              <a:t>Feed pressure: upto 10 bar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chemeClr val="accent1"/>
                </a:solidFill>
              </a:rPr>
              <a:t>Flow ~ 3.5 lpm</a:t>
            </a:r>
          </a:p>
        </p:txBody>
      </p:sp>
    </p:spTree>
    <p:extLst>
      <p:ext uri="{BB962C8B-B14F-4D97-AF65-F5344CB8AC3E}">
        <p14:creationId xmlns:p14="http://schemas.microsoft.com/office/powerpoint/2010/main" val="104186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4" y="-32360"/>
            <a:ext cx="9563100" cy="848520"/>
          </a:xfrm>
        </p:spPr>
        <p:txBody>
          <a:bodyPr/>
          <a:lstStyle/>
          <a:p>
            <a:r>
              <a:rPr lang="en-US" b="1" dirty="0"/>
              <a:t>RO</a:t>
            </a:r>
            <a:r>
              <a:rPr lang="en-US" b="1" baseline="-25000" dirty="0"/>
              <a:t>2</a:t>
            </a:r>
            <a:r>
              <a:rPr lang="en-US" b="1" dirty="0"/>
              <a:t> – First &amp; Second Pass - Analysis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5C89-8C19-92A7-4455-16565397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906" y="5379852"/>
            <a:ext cx="7385940" cy="66198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RO pass 1 and pass 2 permeate results are satisfactory.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17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60042-E85F-8D68-9084-EBD8A06E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160"/>
            <a:ext cx="3676650" cy="236991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F29439-5C65-451D-0003-40E7F7C17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11543"/>
              </p:ext>
            </p:extLst>
          </p:nvPr>
        </p:nvGraphicFramePr>
        <p:xfrm>
          <a:off x="4514850" y="816160"/>
          <a:ext cx="6092197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879">
                  <a:extLst>
                    <a:ext uri="{9D8B030D-6E8A-4147-A177-3AD203B41FA5}">
                      <a16:colId xmlns:a16="http://schemas.microsoft.com/office/drawing/2014/main" val="4142013147"/>
                    </a:ext>
                  </a:extLst>
                </a:gridCol>
                <a:gridCol w="1208809">
                  <a:extLst>
                    <a:ext uri="{9D8B030D-6E8A-4147-A177-3AD203B41FA5}">
                      <a16:colId xmlns:a16="http://schemas.microsoft.com/office/drawing/2014/main" val="224668114"/>
                    </a:ext>
                  </a:extLst>
                </a:gridCol>
                <a:gridCol w="1217503">
                  <a:extLst>
                    <a:ext uri="{9D8B030D-6E8A-4147-A177-3AD203B41FA5}">
                      <a16:colId xmlns:a16="http://schemas.microsoft.com/office/drawing/2014/main" val="3282299066"/>
                    </a:ext>
                  </a:extLst>
                </a:gridCol>
                <a:gridCol w="1217503">
                  <a:extLst>
                    <a:ext uri="{9D8B030D-6E8A-4147-A177-3AD203B41FA5}">
                      <a16:colId xmlns:a16="http://schemas.microsoft.com/office/drawing/2014/main" val="3204946032"/>
                    </a:ext>
                  </a:extLst>
                </a:gridCol>
                <a:gridCol w="1217503">
                  <a:extLst>
                    <a:ext uri="{9D8B030D-6E8A-4147-A177-3AD203B41FA5}">
                      <a16:colId xmlns:a16="http://schemas.microsoft.com/office/drawing/2014/main" val="1332749838"/>
                    </a:ext>
                  </a:extLst>
                </a:gridCol>
              </a:tblGrid>
              <a:tr h="238694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RO2 feed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RO2 reject (~ 93% recovery)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RO2 permeate (1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pass)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RO2 permeate (2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pass)</a:t>
                      </a:r>
                      <a:endParaRPr lang="en-SG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5782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pH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6.93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7.64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7.23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6.47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96574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TDS, mg/L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5188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66800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516322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SiO</a:t>
                      </a:r>
                      <a:r>
                        <a:rPr lang="en-US" sz="1400" baseline="-25000" dirty="0"/>
                        <a:t>2 </a:t>
                      </a:r>
                      <a:r>
                        <a:rPr lang="en-US" sz="1400" baseline="0" dirty="0"/>
                        <a:t>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396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 0.2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 0.2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63544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Na (mg/L)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2265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29580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6.4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1.13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47523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 (mg/L)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1527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17359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4.18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0.412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3631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Cl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2347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1.45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1.17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42426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PO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609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 0.1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 0.1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25251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SO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1950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0.296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0.238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223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NO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9351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7.32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0.199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811670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NH</a:t>
                      </a:r>
                      <a:r>
                        <a:rPr lang="en-US" sz="1400" baseline="-25000" dirty="0"/>
                        <a:t>4 </a:t>
                      </a:r>
                      <a:r>
                        <a:rPr lang="en-US" sz="1400" baseline="0" dirty="0"/>
                        <a:t>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2.1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 0.4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651750"/>
                  </a:ext>
                </a:extLst>
              </a:tr>
            </a:tbl>
          </a:graphicData>
        </a:graphic>
      </p:graphicFrame>
      <p:pic>
        <p:nvPicPr>
          <p:cNvPr id="9" name="Picture 8" descr="A collage of a bottle of water">
            <a:extLst>
              <a:ext uri="{FF2B5EF4-FFF2-40B4-BE49-F238E27FC236}">
                <a16:creationId xmlns:a16="http://schemas.microsoft.com/office/drawing/2014/main" id="{2402567F-30DA-5726-2C77-3072F02DE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02"/>
          <a:stretch/>
        </p:blipFill>
        <p:spPr>
          <a:xfrm>
            <a:off x="85986" y="3671929"/>
            <a:ext cx="3590664" cy="15266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16EC1F-FCF0-A2D3-BA99-F4A4874C4878}"/>
              </a:ext>
            </a:extLst>
          </p:cNvPr>
          <p:cNvSpPr txBox="1"/>
          <p:nvPr/>
        </p:nvSpPr>
        <p:spPr>
          <a:xfrm>
            <a:off x="239311" y="3888712"/>
            <a:ext cx="114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Pass 2 Feed</a:t>
            </a:r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388D7-B9CF-2E95-1D2C-ACEE20378070}"/>
              </a:ext>
            </a:extLst>
          </p:cNvPr>
          <p:cNvSpPr txBox="1"/>
          <p:nvPr/>
        </p:nvSpPr>
        <p:spPr>
          <a:xfrm>
            <a:off x="2661052" y="3888712"/>
            <a:ext cx="114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Pass 2 Permeate</a:t>
            </a:r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F7D02-1B4A-24BD-5624-247C82EC4518}"/>
              </a:ext>
            </a:extLst>
          </p:cNvPr>
          <p:cNvSpPr txBox="1"/>
          <p:nvPr/>
        </p:nvSpPr>
        <p:spPr>
          <a:xfrm>
            <a:off x="208023" y="1244651"/>
            <a:ext cx="90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RO2 feed</a:t>
            </a:r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7A91D4-5AA0-FF77-37E7-27E950E123BA}"/>
              </a:ext>
            </a:extLst>
          </p:cNvPr>
          <p:cNvSpPr txBox="1"/>
          <p:nvPr/>
        </p:nvSpPr>
        <p:spPr>
          <a:xfrm>
            <a:off x="1491948" y="1244650"/>
            <a:ext cx="90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RO2 reject</a:t>
            </a:r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4608E-F624-AE77-B355-856E5E8A276C}"/>
              </a:ext>
            </a:extLst>
          </p:cNvPr>
          <p:cNvSpPr txBox="1"/>
          <p:nvPr/>
        </p:nvSpPr>
        <p:spPr>
          <a:xfrm>
            <a:off x="2660479" y="1244650"/>
            <a:ext cx="114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RO2 permeate</a:t>
            </a:r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0845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D08-196A-5547-853C-B0FBEAF9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 -2 (Jar Tests)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1F919-B4BF-2E8C-3622-7F2319C697E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5448" y="6357620"/>
            <a:ext cx="4114800" cy="365125"/>
          </a:xfrm>
        </p:spPr>
        <p:txBody>
          <a:bodyPr/>
          <a:lstStyle/>
          <a:p>
            <a:r>
              <a:rPr lang="en-SG" dirty="0"/>
              <a:t>GRADIANT CONFIDENTIAL  - TRADE SECRETS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72019-3494-FBA2-27BF-2D1EDDE862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pPr/>
              <a:t>18</a:t>
            </a:fld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EBBD13-04ED-7638-D8A6-FF1F7B9A4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FeSO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 (High sludge volume)</a:t>
            </a:r>
          </a:p>
          <a:p>
            <a:r>
              <a:rPr lang="en-US" dirty="0">
                <a:solidFill>
                  <a:schemeClr val="tx1"/>
                </a:solidFill>
              </a:rPr>
              <a:t>Fe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(SO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 (Lower sludge volume)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54CC2-C85F-64E6-1CEF-251ECDF6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99" y="2447088"/>
            <a:ext cx="3802098" cy="28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5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509C-4449-58F6-14E9-C06A1A9F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79" y="15353"/>
            <a:ext cx="10296585" cy="1094088"/>
          </a:xfrm>
        </p:spPr>
        <p:txBody>
          <a:bodyPr/>
          <a:lstStyle/>
          <a:p>
            <a:r>
              <a:rPr lang="en-US" dirty="0">
                <a:latin typeface="Josefin Sans Light"/>
              </a:rPr>
              <a:t>SCE-2–FeSO4</a:t>
            </a:r>
            <a:endParaRPr lang="en-SG" dirty="0">
              <a:latin typeface="Josefin Sans Ligh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AA3B3-7A58-117B-0EEE-FE451C721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294" y="770782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After polymer addition</a:t>
            </a:r>
            <a:endParaRPr lang="en-S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338C44-D6F2-BC0F-B8AC-8BB741589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770782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After 30-min settling</a:t>
            </a:r>
            <a:endParaRPr lang="en-S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5D2EF-7E13-D8D9-F566-053008927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A26B0-DC2B-F804-D2CF-6DF33A50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19</a:t>
            </a:fld>
            <a:endParaRPr lang="en-SG" dirty="0"/>
          </a:p>
        </p:txBody>
      </p:sp>
      <p:pic>
        <p:nvPicPr>
          <p:cNvPr id="13" name="Content Placeholder 12" descr="A group of beakers with liquid in them&#10;&#10;Description automatically generated">
            <a:extLst>
              <a:ext uri="{FF2B5EF4-FFF2-40B4-BE49-F238E27FC236}">
                <a16:creationId xmlns:a16="http://schemas.microsoft.com/office/drawing/2014/main" id="{8492B8AE-A04F-288E-C961-EA81FE86CB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25893" r="18868"/>
          <a:stretch/>
        </p:blipFill>
        <p:spPr>
          <a:xfrm>
            <a:off x="839785" y="1681148"/>
            <a:ext cx="5042803" cy="2791271"/>
          </a:xfrm>
        </p:spPr>
      </p:pic>
      <p:pic>
        <p:nvPicPr>
          <p:cNvPr id="22" name="Content Placeholder 21" descr="A row of beakers with blue liquid&#10;&#10;Description automatically generated">
            <a:extLst>
              <a:ext uri="{FF2B5EF4-FFF2-40B4-BE49-F238E27FC236}">
                <a16:creationId xmlns:a16="http://schemas.microsoft.com/office/drawing/2014/main" id="{19EABC07-F83A-3C09-E205-2C032B73B2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18501" r="11575"/>
          <a:stretch/>
        </p:blipFill>
        <p:spPr>
          <a:xfrm>
            <a:off x="6175720" y="1681148"/>
            <a:ext cx="5183189" cy="279127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9463-7252-3D7F-AED1-F4115F4DD9FA}"/>
              </a:ext>
            </a:extLst>
          </p:cNvPr>
          <p:cNvSpPr txBox="1">
            <a:spLocks/>
          </p:cNvSpPr>
          <p:nvPr/>
        </p:nvSpPr>
        <p:spPr>
          <a:xfrm>
            <a:off x="809756" y="4673579"/>
            <a:ext cx="10515600" cy="7408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FeSO4 is effective in silica removal, but the amount of sludge volume is high! </a:t>
            </a:r>
          </a:p>
        </p:txBody>
      </p:sp>
    </p:spTree>
    <p:extLst>
      <p:ext uri="{BB962C8B-B14F-4D97-AF65-F5344CB8AC3E}">
        <p14:creationId xmlns:p14="http://schemas.microsoft.com/office/powerpoint/2010/main" val="72321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D08-196A-5547-853C-B0FBEAF9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10" y="125729"/>
            <a:ext cx="10515600" cy="2852737"/>
          </a:xfrm>
        </p:spPr>
        <p:txBody>
          <a:bodyPr>
            <a:normAutofit/>
          </a:bodyPr>
          <a:lstStyle/>
          <a:p>
            <a:r>
              <a:rPr lang="en-US" sz="4400" b="1" dirty="0"/>
              <a:t>Outline</a:t>
            </a:r>
            <a:endParaRPr lang="en-SG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2A59-CC63-81E9-728E-5DF1A546C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0" y="3190874"/>
            <a:ext cx="10830839" cy="230932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--    </a:t>
            </a:r>
            <a:r>
              <a:rPr lang="en-US" sz="8800" dirty="0"/>
              <a:t>Consolidated Flowsheet</a:t>
            </a:r>
          </a:p>
          <a:p>
            <a:pPr marL="0" indent="0">
              <a:buNone/>
            </a:pPr>
            <a:r>
              <a:rPr lang="en-US" sz="8800" dirty="0"/>
              <a:t>- HFW pretreatment &amp; concentration (RO</a:t>
            </a:r>
            <a:r>
              <a:rPr lang="en-US" sz="8800" baseline="-25000" dirty="0"/>
              <a:t>1</a:t>
            </a:r>
            <a:r>
              <a:rPr lang="en-US" sz="8800" dirty="0"/>
              <a:t>)</a:t>
            </a:r>
          </a:p>
          <a:p>
            <a:pPr marL="0" indent="0">
              <a:buNone/>
            </a:pPr>
            <a:r>
              <a:rPr lang="en-US" sz="8800" dirty="0"/>
              <a:t>- HFW reject &amp; LSR reject blending</a:t>
            </a:r>
          </a:p>
          <a:p>
            <a:pPr marL="0" indent="0">
              <a:buNone/>
            </a:pPr>
            <a:r>
              <a:rPr lang="en-US" sz="8800" dirty="0"/>
              <a:t>- Jar Tests (SCE-1)</a:t>
            </a:r>
          </a:p>
          <a:p>
            <a:pPr marL="0" indent="0">
              <a:buNone/>
            </a:pPr>
            <a:r>
              <a:rPr lang="en-US" sz="8800" dirty="0"/>
              <a:t>- RO</a:t>
            </a:r>
            <a:r>
              <a:rPr lang="en-US" sz="8800" baseline="-25000" dirty="0"/>
              <a:t>2</a:t>
            </a:r>
          </a:p>
          <a:p>
            <a:pPr marL="0" indent="0">
              <a:buNone/>
            </a:pPr>
            <a:r>
              <a:rPr lang="en-US" sz="8800" dirty="0"/>
              <a:t>- Jar Tests (SCE-2)</a:t>
            </a:r>
          </a:p>
          <a:p>
            <a:pPr marL="0" indent="0">
              <a:buNone/>
            </a:pPr>
            <a:r>
              <a:rPr lang="en-US" sz="8800" dirty="0"/>
              <a:t>- CFRO</a:t>
            </a:r>
          </a:p>
          <a:p>
            <a:pPr marL="0" indent="0">
              <a:buNone/>
            </a:pPr>
            <a:r>
              <a:rPr lang="en-US" sz="8800" dirty="0"/>
              <a:t>- Crystallizer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1F919-B4BF-2E8C-3622-7F2319C697E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5448" y="6357620"/>
            <a:ext cx="4114800" cy="365125"/>
          </a:xfrm>
        </p:spPr>
        <p:txBody>
          <a:bodyPr/>
          <a:lstStyle/>
          <a:p>
            <a:r>
              <a:rPr lang="en-SG" dirty="0"/>
              <a:t>GRADIANT CONFIDENTIAL  - TRADE SECRETS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72019-3494-FBA2-27BF-2D1EDDE862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pPr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9029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C375-258C-1A07-F247-F9E52C85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4" y="-26602"/>
            <a:ext cx="9928040" cy="86061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Josefin Sans Light"/>
              </a:rPr>
              <a:t>SCE-2 – FeSO4</a:t>
            </a:r>
            <a:endParaRPr lang="en-SG" sz="2800" dirty="0">
              <a:latin typeface="Josefin Sans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CE88-92BD-B48F-2AF4-9B2AC740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C34B6-64E5-2DFF-09D5-F7B4301C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20</a:t>
            </a:fld>
            <a:endParaRPr lang="en-SG" dirty="0"/>
          </a:p>
        </p:txBody>
      </p:sp>
      <p:graphicFrame>
        <p:nvGraphicFramePr>
          <p:cNvPr id="11" name="Content Placeholder 13">
            <a:extLst>
              <a:ext uri="{FF2B5EF4-FFF2-40B4-BE49-F238E27FC236}">
                <a16:creationId xmlns:a16="http://schemas.microsoft.com/office/drawing/2014/main" id="{7CEDE825-7A22-A000-828A-472DE6737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002928"/>
              </p:ext>
            </p:extLst>
          </p:nvPr>
        </p:nvGraphicFramePr>
        <p:xfrm>
          <a:off x="10050" y="734201"/>
          <a:ext cx="8239646" cy="491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326">
                  <a:extLst>
                    <a:ext uri="{9D8B030D-6E8A-4147-A177-3AD203B41FA5}">
                      <a16:colId xmlns:a16="http://schemas.microsoft.com/office/drawing/2014/main" val="3532812684"/>
                    </a:ext>
                  </a:extLst>
                </a:gridCol>
                <a:gridCol w="1290064">
                  <a:extLst>
                    <a:ext uri="{9D8B030D-6E8A-4147-A177-3AD203B41FA5}">
                      <a16:colId xmlns:a16="http://schemas.microsoft.com/office/drawing/2014/main" val="2332347401"/>
                    </a:ext>
                  </a:extLst>
                </a:gridCol>
                <a:gridCol w="1290064">
                  <a:extLst>
                    <a:ext uri="{9D8B030D-6E8A-4147-A177-3AD203B41FA5}">
                      <a16:colId xmlns:a16="http://schemas.microsoft.com/office/drawing/2014/main" val="416147292"/>
                    </a:ext>
                  </a:extLst>
                </a:gridCol>
                <a:gridCol w="1290064">
                  <a:extLst>
                    <a:ext uri="{9D8B030D-6E8A-4147-A177-3AD203B41FA5}">
                      <a16:colId xmlns:a16="http://schemas.microsoft.com/office/drawing/2014/main" val="4134544118"/>
                    </a:ext>
                  </a:extLst>
                </a:gridCol>
                <a:gridCol w="1290064">
                  <a:extLst>
                    <a:ext uri="{9D8B030D-6E8A-4147-A177-3AD203B41FA5}">
                      <a16:colId xmlns:a16="http://schemas.microsoft.com/office/drawing/2014/main" val="1329783475"/>
                    </a:ext>
                  </a:extLst>
                </a:gridCol>
                <a:gridCol w="1290064">
                  <a:extLst>
                    <a:ext uri="{9D8B030D-6E8A-4147-A177-3AD203B41FA5}">
                      <a16:colId xmlns:a16="http://schemas.microsoft.com/office/drawing/2014/main" val="1094668055"/>
                    </a:ext>
                  </a:extLst>
                </a:gridCol>
              </a:tblGrid>
              <a:tr h="885484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1) SCE-2 Feed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FeSO4* 2175 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2) FeSO4 2,720mg/L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3) FeSO4</a:t>
                      </a:r>
                    </a:p>
                    <a:p>
                      <a:pPr algn="ctr"/>
                      <a:r>
                        <a:rPr lang="en-US" dirty="0"/>
                        <a:t>3,260mg/L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4) FeSO4</a:t>
                      </a:r>
                      <a:br>
                        <a:rPr lang="en-US" dirty="0"/>
                      </a:br>
                      <a:r>
                        <a:rPr lang="en-US" dirty="0"/>
                        <a:t>4,350mg/L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67689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8.07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8.19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8.04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3375366603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Total S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ilica, mg/L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57015699"/>
                  </a:ext>
                </a:extLst>
              </a:tr>
              <a:tr h="56080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Dissolved Silica,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66317224"/>
                  </a:ext>
                </a:extLst>
              </a:tr>
              <a:tr h="56080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Conductivity,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μ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S/cm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68,300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68,400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68,400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68,500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529407789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TDS, mg/L 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32410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24720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36130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37480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39180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774928531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Na,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23,184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29,351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28,080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25,889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986147131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Fe,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53.1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78.8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592023795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Cl,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2,253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2,213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352645387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SO4,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2,548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5,738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6,657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7,744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249835674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W,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621743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C209F53-A85D-5FE1-7BC3-FE0B40AB73C8}"/>
              </a:ext>
            </a:extLst>
          </p:cNvPr>
          <p:cNvSpPr/>
          <p:nvPr/>
        </p:nvSpPr>
        <p:spPr>
          <a:xfrm>
            <a:off x="4352925" y="734200"/>
            <a:ext cx="1298995" cy="4916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2C9888-9947-60E8-3E4C-F9F86EFCD5FA}"/>
              </a:ext>
            </a:extLst>
          </p:cNvPr>
          <p:cNvSpPr txBox="1">
            <a:spLocks/>
          </p:cNvSpPr>
          <p:nvPr/>
        </p:nvSpPr>
        <p:spPr>
          <a:xfrm>
            <a:off x="8724899" y="1459969"/>
            <a:ext cx="3285137" cy="3331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7200" dirty="0">
                <a:solidFill>
                  <a:schemeClr val="tx1"/>
                </a:solidFill>
              </a:rPr>
              <a:t>Based on design limit of (≤30 mg/L silica for SCE-2); 2720 mg/L FeSO</a:t>
            </a:r>
            <a:r>
              <a:rPr lang="en-US" sz="7200" baseline="-25000" dirty="0">
                <a:solidFill>
                  <a:schemeClr val="tx1"/>
                </a:solidFill>
              </a:rPr>
              <a:t>4</a:t>
            </a:r>
            <a:r>
              <a:rPr lang="en-US" sz="7200" dirty="0">
                <a:solidFill>
                  <a:schemeClr val="tx1"/>
                </a:solidFill>
              </a:rPr>
              <a:t> could be chosen.</a:t>
            </a: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Tackling Fe carryover in downstream processes?  =&gt; </a:t>
            </a:r>
            <a:r>
              <a:rPr lang="en-US" sz="7200" b="1" dirty="0">
                <a:solidFill>
                  <a:schemeClr val="tx1"/>
                </a:solidFill>
              </a:rPr>
              <a:t>(Maintain supernatant pH&gt; 8.8, filter through CF/UF to bring down Fe levels)</a:t>
            </a: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How about ‘W’ removal? </a:t>
            </a:r>
          </a:p>
          <a:p>
            <a:pPr marL="0" indent="0" algn="just">
              <a:buNone/>
            </a:pPr>
            <a:r>
              <a:rPr lang="en-US" sz="7200" dirty="0">
                <a:solidFill>
                  <a:schemeClr val="tx1"/>
                </a:solidFill>
              </a:rPr>
              <a:t>Its removal rate is 50% with higher FeSO</a:t>
            </a:r>
            <a:r>
              <a:rPr lang="en-US" sz="7200" baseline="-25000" dirty="0">
                <a:solidFill>
                  <a:schemeClr val="tx1"/>
                </a:solidFill>
              </a:rPr>
              <a:t>4</a:t>
            </a:r>
            <a:r>
              <a:rPr lang="en-US" sz="7200" dirty="0">
                <a:solidFill>
                  <a:schemeClr val="tx1"/>
                </a:solidFill>
              </a:rPr>
              <a:t> dosage, but not practical due to high sludge volume.</a:t>
            </a:r>
            <a:endParaRPr lang="en-SG" sz="7200" dirty="0">
              <a:solidFill>
                <a:schemeClr val="tx1"/>
              </a:solidFill>
            </a:endParaRPr>
          </a:p>
          <a:p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978F-5CEB-FF7E-C25D-022B5295B9A6}"/>
              </a:ext>
            </a:extLst>
          </p:cNvPr>
          <p:cNvSpPr txBox="1"/>
          <p:nvPr/>
        </p:nvSpPr>
        <p:spPr>
          <a:xfrm>
            <a:off x="100484" y="5695812"/>
            <a:ext cx="805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</a:t>
            </a:r>
            <a:r>
              <a:rPr lang="en-US" sz="1400" i="1" u="sng" dirty="0"/>
              <a:t>Note</a:t>
            </a:r>
            <a:r>
              <a:rPr lang="en-US" sz="1400" i="1" dirty="0"/>
              <a:t>:- This test was performed for a similar water source in a separate experiment.</a:t>
            </a:r>
            <a:endParaRPr lang="en-SG" sz="1400" i="1" dirty="0"/>
          </a:p>
        </p:txBody>
      </p:sp>
    </p:spTree>
    <p:extLst>
      <p:ext uri="{BB962C8B-B14F-4D97-AF65-F5344CB8AC3E}">
        <p14:creationId xmlns:p14="http://schemas.microsoft.com/office/powerpoint/2010/main" val="458004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8340198-C1F6-474B-1538-6D9C9542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18255"/>
            <a:ext cx="10515600" cy="1325563"/>
          </a:xfrm>
        </p:spPr>
        <p:txBody>
          <a:bodyPr/>
          <a:lstStyle/>
          <a:p>
            <a:r>
              <a:rPr lang="en-US" sz="3200" dirty="0">
                <a:latin typeface="Josefin Sans Light"/>
              </a:rPr>
              <a:t>SCE-2 – FeSO4 vs Fe</a:t>
            </a:r>
            <a:r>
              <a:rPr lang="en-US" sz="3200" baseline="-25000" dirty="0">
                <a:latin typeface="Josefin Sans Light"/>
              </a:rPr>
              <a:t>2</a:t>
            </a:r>
            <a:r>
              <a:rPr lang="en-US" sz="3200" dirty="0">
                <a:latin typeface="Josefin Sans Light"/>
              </a:rPr>
              <a:t>(SO</a:t>
            </a:r>
            <a:r>
              <a:rPr lang="en-US" sz="3200" baseline="-25000" dirty="0">
                <a:latin typeface="Josefin Sans Light"/>
              </a:rPr>
              <a:t>4</a:t>
            </a:r>
            <a:r>
              <a:rPr lang="en-US" sz="3200" dirty="0">
                <a:latin typeface="Josefin Sans Light"/>
              </a:rPr>
              <a:t>)</a:t>
            </a:r>
            <a:r>
              <a:rPr lang="en-US" sz="3200" baseline="-25000" dirty="0">
                <a:latin typeface="Josefin Sans Light"/>
              </a:rPr>
              <a:t>3</a:t>
            </a:r>
            <a:r>
              <a:rPr lang="en-US" sz="3200" dirty="0">
                <a:latin typeface="Josefin Sans Light"/>
              </a:rPr>
              <a:t> vs MgSO4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74B13-A98E-04B5-412D-A018D025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42031-839B-69AE-D84E-2195BB8E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25" y="6356350"/>
            <a:ext cx="6606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C436D1-A9F0-4DFC-9B9E-05329500316D}" type="slidenum">
              <a:rPr lang="en-SG" smtClean="0"/>
              <a:pPr>
                <a:spcAft>
                  <a:spcPts val="600"/>
                </a:spcAft>
              </a:pPr>
              <a:t>21</a:t>
            </a:fld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F167E-F88E-37E2-7155-6AD8B0AA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90662"/>
            <a:ext cx="112395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4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5390-C32E-7387-76B1-9C4A220A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-63777"/>
            <a:ext cx="10213286" cy="769309"/>
          </a:xfrm>
        </p:spPr>
        <p:txBody>
          <a:bodyPr/>
          <a:lstStyle/>
          <a:p>
            <a:r>
              <a:rPr lang="en-US" sz="3200" dirty="0">
                <a:latin typeface="Josefin Sans Light"/>
              </a:rPr>
              <a:t>SCE-2 – FeSO4, vs Fe</a:t>
            </a:r>
            <a:r>
              <a:rPr lang="en-US" sz="3200" baseline="-25000" dirty="0">
                <a:latin typeface="Josefin Sans Light"/>
              </a:rPr>
              <a:t>2</a:t>
            </a:r>
            <a:r>
              <a:rPr lang="en-US" sz="3200" dirty="0">
                <a:latin typeface="Josefin Sans Light"/>
              </a:rPr>
              <a:t>(SO</a:t>
            </a:r>
            <a:r>
              <a:rPr lang="en-US" sz="3200" baseline="-25000" dirty="0">
                <a:latin typeface="Josefin Sans Light"/>
              </a:rPr>
              <a:t>4</a:t>
            </a:r>
            <a:r>
              <a:rPr lang="en-US" sz="3200" dirty="0">
                <a:latin typeface="Josefin Sans Light"/>
              </a:rPr>
              <a:t>)</a:t>
            </a:r>
            <a:r>
              <a:rPr lang="en-US" sz="3200" baseline="-25000" dirty="0">
                <a:latin typeface="Josefin Sans Light"/>
              </a:rPr>
              <a:t>3</a:t>
            </a:r>
            <a:r>
              <a:rPr lang="en-US" sz="3200" dirty="0">
                <a:latin typeface="Josefin Sans Light"/>
              </a:rPr>
              <a:t> vs MgSO4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B8CA-C65E-B655-6210-A13327F4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4981338"/>
            <a:ext cx="11501175" cy="740805"/>
          </a:xfrm>
        </p:spPr>
        <p:txBody>
          <a:bodyPr>
            <a:noAutofit/>
          </a:bodyPr>
          <a:lstStyle/>
          <a:p>
            <a:r>
              <a:rPr lang="en-US" sz="1400" dirty="0"/>
              <a:t>FeSO4 is effective in silica removal, but the amount of sludge volume is high! </a:t>
            </a:r>
          </a:p>
          <a:p>
            <a:r>
              <a:rPr lang="en-US" sz="1400" dirty="0"/>
              <a:t>Based on design limit of (≤30 mg/L silica for SCE-2); </a:t>
            </a:r>
            <a:r>
              <a:rPr lang="en-US" sz="1400" b="1" dirty="0"/>
              <a:t>Fe</a:t>
            </a:r>
            <a:r>
              <a:rPr lang="en-US" sz="1400" b="1" baseline="-25000" dirty="0"/>
              <a:t>2</a:t>
            </a:r>
            <a:r>
              <a:rPr lang="en-US" sz="1400" b="1" dirty="0"/>
              <a:t>(SO</a:t>
            </a:r>
            <a:r>
              <a:rPr lang="en-US" sz="1400" b="1" baseline="-25000" dirty="0"/>
              <a:t>4</a:t>
            </a:r>
            <a:r>
              <a:rPr lang="en-US" sz="1400" b="1" dirty="0"/>
              <a:t>)</a:t>
            </a:r>
            <a:r>
              <a:rPr lang="en-US" sz="1400" b="1" baseline="-25000" dirty="0"/>
              <a:t>3</a:t>
            </a:r>
            <a:r>
              <a:rPr lang="en-US" sz="1400" b="1" dirty="0"/>
              <a:t> could be the next best option (@ pH &gt;9.3) for effective silica removal.</a:t>
            </a:r>
          </a:p>
          <a:p>
            <a:r>
              <a:rPr lang="en-US" sz="1400" dirty="0"/>
              <a:t>For Fe carryover, use UF2 to filter before sending the stream to CFRO.</a:t>
            </a:r>
          </a:p>
          <a:p>
            <a:r>
              <a:rPr lang="en-US" sz="1400" dirty="0"/>
              <a:t>Tungsten removal is not achievable during the jar test.</a:t>
            </a:r>
            <a:endParaRPr lang="en-SG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3AC54-C016-27D6-7948-8A203F42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93E67-619B-BE81-3401-3A9ACEEE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22</a:t>
            </a:fld>
            <a:endParaRPr lang="en-SG" dirty="0"/>
          </a:p>
        </p:txBody>
      </p:sp>
      <p:graphicFrame>
        <p:nvGraphicFramePr>
          <p:cNvPr id="6" name="Content Placeholder 13">
            <a:extLst>
              <a:ext uri="{FF2B5EF4-FFF2-40B4-BE49-F238E27FC236}">
                <a16:creationId xmlns:a16="http://schemas.microsoft.com/office/drawing/2014/main" id="{7178EC3C-8648-B373-EFD2-73C82B11FF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4942599"/>
              </p:ext>
            </p:extLst>
          </p:nvPr>
        </p:nvGraphicFramePr>
        <p:xfrm>
          <a:off x="479425" y="632858"/>
          <a:ext cx="10845933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463">
                  <a:extLst>
                    <a:ext uri="{9D8B030D-6E8A-4147-A177-3AD203B41FA5}">
                      <a16:colId xmlns:a16="http://schemas.microsoft.com/office/drawing/2014/main" val="3532812684"/>
                    </a:ext>
                  </a:extLst>
                </a:gridCol>
                <a:gridCol w="1468245">
                  <a:extLst>
                    <a:ext uri="{9D8B030D-6E8A-4147-A177-3AD203B41FA5}">
                      <a16:colId xmlns:a16="http://schemas.microsoft.com/office/drawing/2014/main" val="2332347401"/>
                    </a:ext>
                  </a:extLst>
                </a:gridCol>
                <a:gridCol w="1468245">
                  <a:extLst>
                    <a:ext uri="{9D8B030D-6E8A-4147-A177-3AD203B41FA5}">
                      <a16:colId xmlns:a16="http://schemas.microsoft.com/office/drawing/2014/main" val="4134544118"/>
                    </a:ext>
                  </a:extLst>
                </a:gridCol>
                <a:gridCol w="1468245">
                  <a:extLst>
                    <a:ext uri="{9D8B030D-6E8A-4147-A177-3AD203B41FA5}">
                      <a16:colId xmlns:a16="http://schemas.microsoft.com/office/drawing/2014/main" val="1329783475"/>
                    </a:ext>
                  </a:extLst>
                </a:gridCol>
                <a:gridCol w="1468245">
                  <a:extLst>
                    <a:ext uri="{9D8B030D-6E8A-4147-A177-3AD203B41FA5}">
                      <a16:colId xmlns:a16="http://schemas.microsoft.com/office/drawing/2014/main" val="1094668055"/>
                    </a:ext>
                  </a:extLst>
                </a:gridCol>
                <a:gridCol w="1468245">
                  <a:extLst>
                    <a:ext uri="{9D8B030D-6E8A-4147-A177-3AD203B41FA5}">
                      <a16:colId xmlns:a16="http://schemas.microsoft.com/office/drawing/2014/main" val="4014552426"/>
                    </a:ext>
                  </a:extLst>
                </a:gridCol>
                <a:gridCol w="1468245">
                  <a:extLst>
                    <a:ext uri="{9D8B030D-6E8A-4147-A177-3AD203B41FA5}">
                      <a16:colId xmlns:a16="http://schemas.microsoft.com/office/drawing/2014/main" val="2801147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SCE-2 Feed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FeSO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 2,175mg/L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FeSO</a:t>
                      </a:r>
                      <a:r>
                        <a:rPr lang="en-US" baseline="-25000" dirty="0"/>
                        <a:t>4</a:t>
                      </a:r>
                    </a:p>
                    <a:p>
                      <a:pPr algn="ctr"/>
                      <a:r>
                        <a:rPr lang="en-US" dirty="0"/>
                        <a:t>2,720 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(SO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)</a:t>
                      </a:r>
                      <a:r>
                        <a:rPr lang="en-US" baseline="-25000" dirty="0"/>
                        <a:t>3</a:t>
                      </a:r>
                      <a:br>
                        <a:rPr lang="en-US" dirty="0"/>
                      </a:br>
                      <a:r>
                        <a:rPr lang="en-US" dirty="0"/>
                        <a:t>3,580mg/L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MgSO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     5,940 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MgSO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     9,905 mg/L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6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8.36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9.62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11.64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11.84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36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Total S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ilica, mg/L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15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Dissolved Silica,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Conductivity,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μ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S/cm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63,800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64,000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62,000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59,600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54,000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407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TDS, mg/L 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53,360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55,200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54,510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47,720</a:t>
                      </a:r>
                      <a:endParaRPr lang="en-SG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41,600</a:t>
                      </a:r>
                      <a:endParaRPr lang="en-SG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44,370</a:t>
                      </a:r>
                      <a:endParaRPr lang="en-SG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77492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Na,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24,450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20,480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22,490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18,870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20,430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20,500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14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Fe,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8.46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02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Cl,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2,189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2,509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2,067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2,551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3,282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2,279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64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SO4,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2,594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4,567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4,420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4,205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8,934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10,804</a:t>
                      </a:r>
                      <a:r>
                        <a:rPr lang="en-SG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SG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835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W,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148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142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147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141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621743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9FBB745-4322-9C0D-67A8-C56702B9E01F}"/>
              </a:ext>
            </a:extLst>
          </p:cNvPr>
          <p:cNvSpPr/>
          <p:nvPr/>
        </p:nvSpPr>
        <p:spPr>
          <a:xfrm>
            <a:off x="6901089" y="632858"/>
            <a:ext cx="1438181" cy="43484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2628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D08-196A-5547-853C-B0FBEAF9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CFRO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1F919-B4BF-2E8C-3622-7F2319C697E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5448" y="6357620"/>
            <a:ext cx="4114800" cy="365125"/>
          </a:xfrm>
        </p:spPr>
        <p:txBody>
          <a:bodyPr/>
          <a:lstStyle/>
          <a:p>
            <a:r>
              <a:rPr lang="en-SG" dirty="0"/>
              <a:t>GRADIANT CONFIDENTIAL  - TRADE SECRETS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72019-3494-FBA2-27BF-2D1EDDE862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pPr/>
              <a:t>23</a:t>
            </a:fld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EBBD13-04ED-7638-D8A6-FF1F7B9A4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5EA32-BBE8-1ACD-7975-4DCFB6CA2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455" y="1820879"/>
            <a:ext cx="3775982" cy="29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81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5D2B-4937-BDF3-48F4-BCB2246D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70" y="-112237"/>
            <a:ext cx="10515600" cy="13255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Experimental Set-Up</a:t>
            </a:r>
          </a:p>
        </p:txBody>
      </p:sp>
      <p:pic>
        <p:nvPicPr>
          <p:cNvPr id="9" name="Content Placeholder 8" descr="A graph on a white sheet&#10;&#10;Description automatically generated">
            <a:extLst>
              <a:ext uri="{FF2B5EF4-FFF2-40B4-BE49-F238E27FC236}">
                <a16:creationId xmlns:a16="http://schemas.microsoft.com/office/drawing/2014/main" id="{7CC85C9F-74F5-F3A7-861F-9A99384BD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149" y="1887540"/>
            <a:ext cx="6040989" cy="379459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1242F-9C85-0626-F305-7AE4B10F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E0118-38AB-3FBB-508A-189B6DEC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24</a:t>
            </a:fld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19AD5-4E65-D752-42A4-48F9ECC9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6" y="1660083"/>
            <a:ext cx="4260699" cy="31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56EC68C-8B14-0D67-BA81-AE1B00DA8CD6}"/>
              </a:ext>
            </a:extLst>
          </p:cNvPr>
          <p:cNvSpPr txBox="1">
            <a:spLocks/>
          </p:cNvSpPr>
          <p:nvPr/>
        </p:nvSpPr>
        <p:spPr>
          <a:xfrm>
            <a:off x="4478694" y="337835"/>
            <a:ext cx="7887900" cy="2530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 reject is treated via SCE-2</a:t>
            </a:r>
            <a:r>
              <a:rPr lang="en-US" dirty="0">
                <a:sym typeface="Wingdings" panose="05000000000000000000" pitchFamily="2" charset="2"/>
              </a:rPr>
              <a:t> UF  pH adj (6.5-7.2 range for better ammonia rejection) and fed </a:t>
            </a:r>
            <a:r>
              <a:rPr lang="en-US" dirty="0"/>
              <a:t>into CFRO for brine concentration.</a:t>
            </a:r>
          </a:p>
          <a:p>
            <a:r>
              <a:rPr lang="en-US" dirty="0"/>
              <a:t>Custom, proprietary membranes were employed in the CFRO module.</a:t>
            </a:r>
          </a:p>
          <a:p>
            <a:r>
              <a:rPr lang="en-US" dirty="0">
                <a:latin typeface="Verdana"/>
                <a:ea typeface="Verdana"/>
              </a:rPr>
              <a:t>Objective: Further concentration of RO reject to ~180,000 mg/L TDS</a:t>
            </a:r>
          </a:p>
        </p:txBody>
      </p:sp>
    </p:spTree>
    <p:extLst>
      <p:ext uri="{BB962C8B-B14F-4D97-AF65-F5344CB8AC3E}">
        <p14:creationId xmlns:p14="http://schemas.microsoft.com/office/powerpoint/2010/main" val="3613537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-161132"/>
            <a:ext cx="10036175" cy="1325563"/>
          </a:xfrm>
        </p:spPr>
        <p:txBody>
          <a:bodyPr/>
          <a:lstStyle/>
          <a:p>
            <a:r>
              <a:rPr lang="en-US" b="1" dirty="0">
                <a:latin typeface="Josefin Sans Light"/>
              </a:rPr>
              <a:t>Analysis results</a:t>
            </a:r>
            <a:endParaRPr lang="en-SG" b="1" dirty="0">
              <a:latin typeface="Josefi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25</a:t>
            </a:fld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1889C-AD49-B371-FC4E-38BEDFAD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3" y="793053"/>
            <a:ext cx="2497654" cy="5271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6DEB4-8D7A-3BAA-C76B-D47B13522267}"/>
              </a:ext>
            </a:extLst>
          </p:cNvPr>
          <p:cNvSpPr txBox="1"/>
          <p:nvPr/>
        </p:nvSpPr>
        <p:spPr>
          <a:xfrm>
            <a:off x="427573" y="5418615"/>
            <a:ext cx="193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Feed RI ~ 1.3405 ~ 64,520 ppm TDS</a:t>
            </a:r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DBC61-F2EB-17B3-C1B1-7BD8FB6CDB0E}"/>
              </a:ext>
            </a:extLst>
          </p:cNvPr>
          <p:cNvSpPr txBox="1"/>
          <p:nvPr/>
        </p:nvSpPr>
        <p:spPr>
          <a:xfrm>
            <a:off x="2937657" y="5200508"/>
            <a:ext cx="24976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Reject  RI ~ 1.3534 ~ 169,440 ppm TDS</a:t>
            </a:r>
            <a:endParaRPr lang="en-SG" dirty="0">
              <a:highlight>
                <a:srgbClr val="FFFF00"/>
              </a:highlight>
              <a:ea typeface="Source Sans Pro"/>
            </a:endParaRPr>
          </a:p>
        </p:txBody>
      </p:sp>
      <p:pic>
        <p:nvPicPr>
          <p:cNvPr id="14" name="Content Placeholder 13" descr="A measuring device next to a glass of liquid&#10;&#10;Description automatically generated">
            <a:extLst>
              <a:ext uri="{FF2B5EF4-FFF2-40B4-BE49-F238E27FC236}">
                <a16:creationId xmlns:a16="http://schemas.microsoft.com/office/drawing/2014/main" id="{6C45D722-1455-4842-2181-11EDBBA90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25227" y="805684"/>
            <a:ext cx="2522515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1D368C-13F9-69D0-CB56-5232AB181737}"/>
              </a:ext>
            </a:extLst>
          </p:cNvPr>
          <p:cNvSpPr txBox="1"/>
          <p:nvPr/>
        </p:nvSpPr>
        <p:spPr>
          <a:xfrm>
            <a:off x="7752541" y="5141949"/>
            <a:ext cx="443587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Final recovery based on TDS ~</a:t>
            </a:r>
            <a:r>
              <a:rPr lang="en-US" dirty="0"/>
              <a:t> ((169440/64540)-1)/(169440/64520) ~ </a:t>
            </a:r>
            <a:r>
              <a:rPr lang="en-US" b="1" dirty="0"/>
              <a:t>61.9%</a:t>
            </a:r>
          </a:p>
          <a:p>
            <a:r>
              <a:rPr lang="en-US" sz="1200" b="1" i="1" dirty="0">
                <a:solidFill>
                  <a:srgbClr val="FF0000"/>
                </a:solidFill>
                <a:ea typeface="Source Sans Pro"/>
              </a:rPr>
              <a:t>*Note: CFRO feed silica is high, to optimize silica removal (using Jar tests)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4806FD-D916-CCBE-D330-3F33CE078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289981"/>
              </p:ext>
            </p:extLst>
          </p:nvPr>
        </p:nvGraphicFramePr>
        <p:xfrm>
          <a:off x="7945396" y="805684"/>
          <a:ext cx="3657191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879">
                  <a:extLst>
                    <a:ext uri="{9D8B030D-6E8A-4147-A177-3AD203B41FA5}">
                      <a16:colId xmlns:a16="http://schemas.microsoft.com/office/drawing/2014/main" val="4142013147"/>
                    </a:ext>
                  </a:extLst>
                </a:gridCol>
                <a:gridCol w="1208809">
                  <a:extLst>
                    <a:ext uri="{9D8B030D-6E8A-4147-A177-3AD203B41FA5}">
                      <a16:colId xmlns:a16="http://schemas.microsoft.com/office/drawing/2014/main" val="224668114"/>
                    </a:ext>
                  </a:extLst>
                </a:gridCol>
                <a:gridCol w="1217503">
                  <a:extLst>
                    <a:ext uri="{9D8B030D-6E8A-4147-A177-3AD203B41FA5}">
                      <a16:colId xmlns:a16="http://schemas.microsoft.com/office/drawing/2014/main" val="3282299066"/>
                    </a:ext>
                  </a:extLst>
                </a:gridCol>
              </a:tblGrid>
              <a:tr h="238694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CFRO feed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CFRO reject (~ 62% recovery)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5782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pH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7.19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8.23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96574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TDS, mg/L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64520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169440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516322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SiO</a:t>
                      </a:r>
                      <a:r>
                        <a:rPr lang="en-US" sz="1400" baseline="-25000" dirty="0"/>
                        <a:t>2 </a:t>
                      </a:r>
                      <a:r>
                        <a:rPr lang="en-US" sz="1400" baseline="0" dirty="0"/>
                        <a:t>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159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269.5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63544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Na (mg/L)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23560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61720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47523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 (mg/L)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16691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24722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3631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Cl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2274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11284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42426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PO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585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3193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25251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SO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7263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30152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223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NO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9637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24761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811670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NH</a:t>
                      </a:r>
                      <a:r>
                        <a:rPr lang="en-US" sz="1400" baseline="-25000" dirty="0"/>
                        <a:t>4 </a:t>
                      </a:r>
                      <a:r>
                        <a:rPr lang="en-US" sz="1400" baseline="0" dirty="0"/>
                        <a:t>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472.2</a:t>
                      </a:r>
                    </a:p>
                  </a:txBody>
                  <a:tcPr marL="7116" marR="7116" marT="7116" marB="51248"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5,580</a:t>
                      </a:r>
                    </a:p>
                  </a:txBody>
                  <a:tcPr marL="7116" marR="7116" marT="7116" marB="51248" anchor="ctr"/>
                </a:tc>
                <a:extLst>
                  <a:ext uri="{0D108BD9-81ED-4DB2-BD59-A6C34878D82A}">
                    <a16:rowId xmlns:a16="http://schemas.microsoft.com/office/drawing/2014/main" val="320565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140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AA82-0234-C8C7-BC57-13E6D065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59" y="-26951"/>
            <a:ext cx="10525369" cy="49517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Josefin Sans Light"/>
              </a:rPr>
              <a:t>Bar charts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C9468-D057-8CCC-6966-2D84CF263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662" y="5723548"/>
            <a:ext cx="10535138" cy="45341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800" b="1" dirty="0">
                <a:solidFill>
                  <a:srgbClr val="000000"/>
                </a:solidFill>
                <a:latin typeface="Arial"/>
                <a:cs typeface="Arial"/>
              </a:rPr>
              <a:t>Na, F and NO3 are the main constituents in RO2 feed.</a:t>
            </a:r>
            <a:endParaRPr lang="en-US" sz="1800" b="1" dirty="0">
              <a:solidFill>
                <a:srgbClr val="80808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800" b="1" dirty="0">
                <a:solidFill>
                  <a:srgbClr val="000000"/>
                </a:solidFill>
                <a:latin typeface="Arial"/>
                <a:cs typeface="Arial"/>
              </a:rPr>
              <a:t>In CFRO feed, excess sulphate was added to match design (hence sulphate% has increased).</a:t>
            </a:r>
            <a:endParaRPr lang="en-US" sz="1800" b="1" dirty="0">
              <a:solidFill>
                <a:srgbClr val="808080"/>
              </a:solidFill>
              <a:latin typeface="Arial"/>
              <a:cs typeface="Arial"/>
            </a:endParaRPr>
          </a:p>
          <a:p>
            <a:endParaRPr lang="en-US" dirty="0"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D6243-BE30-1400-C291-312D789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9CBC3-3CAE-0129-9C7F-213A3E34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26</a:t>
            </a:fld>
            <a:endParaRPr lang="en-SG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5741322-13F9-4BC7-AAD7-DBF13A2AA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18186"/>
              </p:ext>
            </p:extLst>
          </p:nvPr>
        </p:nvGraphicFramePr>
        <p:xfrm>
          <a:off x="317662" y="440595"/>
          <a:ext cx="4907999" cy="2409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16818C-208D-4F59-8D60-FF6818460C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6002961"/>
              </p:ext>
            </p:extLst>
          </p:nvPr>
        </p:nvGraphicFramePr>
        <p:xfrm>
          <a:off x="5900176" y="460552"/>
          <a:ext cx="5416858" cy="2409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7413A68-4613-4213-BEC8-276B4E31D0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2344309"/>
              </p:ext>
            </p:extLst>
          </p:nvPr>
        </p:nvGraphicFramePr>
        <p:xfrm>
          <a:off x="341247" y="3276820"/>
          <a:ext cx="4913640" cy="2409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384FDEB-A753-4340-B1FE-19CD771F0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600213"/>
              </p:ext>
            </p:extLst>
          </p:nvPr>
        </p:nvGraphicFramePr>
        <p:xfrm>
          <a:off x="5916670" y="3277275"/>
          <a:ext cx="5418324" cy="2409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AD593B-2A12-76B8-C642-939B6EDC774A}"/>
              </a:ext>
            </a:extLst>
          </p:cNvPr>
          <p:cNvCxnSpPr/>
          <p:nvPr/>
        </p:nvCxnSpPr>
        <p:spPr>
          <a:xfrm>
            <a:off x="6351082" y="4926308"/>
            <a:ext cx="422030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E2EF9E-A478-9C47-6C13-526CD34E8308}"/>
              </a:ext>
            </a:extLst>
          </p:cNvPr>
          <p:cNvCxnSpPr/>
          <p:nvPr/>
        </p:nvCxnSpPr>
        <p:spPr>
          <a:xfrm>
            <a:off x="6773112" y="3805069"/>
            <a:ext cx="422030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81AE7B-A2C4-AB28-BCD6-862AA49C4454}"/>
              </a:ext>
            </a:extLst>
          </p:cNvPr>
          <p:cNvSpPr txBox="1"/>
          <p:nvPr/>
        </p:nvSpPr>
        <p:spPr>
          <a:xfrm>
            <a:off x="5916670" y="5283377"/>
            <a:ext cx="694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/>
              <a:t>Note</a:t>
            </a:r>
            <a:r>
              <a:rPr lang="en-US" sz="1200" i="1" dirty="0"/>
              <a:t>: Salt solubility in water at 30</a:t>
            </a:r>
            <a:r>
              <a:rPr lang="en-US" sz="1200" i="1" baseline="30000" dirty="0"/>
              <a:t>0</a:t>
            </a:r>
            <a:r>
              <a:rPr lang="en-US" sz="1200" i="1" dirty="0"/>
              <a:t> C</a:t>
            </a:r>
          </a:p>
          <a:p>
            <a:r>
              <a:rPr lang="en-US" sz="1200" i="1" dirty="0"/>
              <a:t>Salt solubility in water at 10</a:t>
            </a:r>
            <a:r>
              <a:rPr lang="en-US" sz="1200" i="1" baseline="30000" dirty="0"/>
              <a:t>0</a:t>
            </a:r>
            <a:r>
              <a:rPr lang="en-US" sz="1200" i="1" dirty="0"/>
              <a:t> C</a:t>
            </a:r>
          </a:p>
          <a:p>
            <a:endParaRPr lang="en-SG" sz="1200" i="1" dirty="0"/>
          </a:p>
          <a:p>
            <a:endParaRPr lang="en-SG" sz="1200" i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AB7777-D6A8-F2D0-4749-9D6F2EC553C5}"/>
              </a:ext>
            </a:extLst>
          </p:cNvPr>
          <p:cNvCxnSpPr/>
          <p:nvPr/>
        </p:nvCxnSpPr>
        <p:spPr>
          <a:xfrm>
            <a:off x="6847793" y="4726422"/>
            <a:ext cx="422030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F06247-0E87-2E0A-5114-B91FD5A1ABBC}"/>
              </a:ext>
            </a:extLst>
          </p:cNvPr>
          <p:cNvCxnSpPr/>
          <p:nvPr/>
        </p:nvCxnSpPr>
        <p:spPr>
          <a:xfrm>
            <a:off x="6356120" y="4950921"/>
            <a:ext cx="422030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B60D5F-4911-F314-BC82-DC0F72806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5430" y="2262187"/>
            <a:ext cx="10563225" cy="23336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3F8EC4-6605-C3EC-AB79-76FF3AA102AE}"/>
              </a:ext>
            </a:extLst>
          </p:cNvPr>
          <p:cNvCxnSpPr/>
          <p:nvPr/>
        </p:nvCxnSpPr>
        <p:spPr>
          <a:xfrm>
            <a:off x="8317267" y="5416400"/>
            <a:ext cx="422030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F8C381-3A57-DE61-961C-5394863B8E58}"/>
              </a:ext>
            </a:extLst>
          </p:cNvPr>
          <p:cNvCxnSpPr/>
          <p:nvPr/>
        </p:nvCxnSpPr>
        <p:spPr>
          <a:xfrm>
            <a:off x="8013785" y="5573940"/>
            <a:ext cx="422030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06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D08-196A-5547-853C-B0FBEAF9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Crystallizer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72019-3494-FBA2-27BF-2D1EDDE862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pPr/>
              <a:t>27</a:t>
            </a:fld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EBBD13-04ED-7638-D8A6-FF1F7B9A4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609E5-2569-B0A9-A60E-B1B5AA81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180" y="1437475"/>
            <a:ext cx="3727939" cy="32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31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19" y="0"/>
            <a:ext cx="10515600" cy="83865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Josefin Sans Light"/>
              </a:rPr>
              <a:t>Procedure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25" y="6356350"/>
            <a:ext cx="6606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C436D1-A9F0-4DFC-9B9E-05329500316D}" type="slidenum">
              <a:rPr lang="en-SG" smtClean="0"/>
              <a:pPr>
                <a:spcAft>
                  <a:spcPts val="600"/>
                </a:spcAft>
              </a:pPr>
              <a:t>28</a:t>
            </a:fld>
            <a:endParaRPr lang="en-SG" dirty="0"/>
          </a:p>
        </p:txBody>
      </p:sp>
      <p:pic>
        <p:nvPicPr>
          <p:cNvPr id="10" name="Content Placeholder 9" descr="A close up of a bottle&#10;&#10;Description automatically generated">
            <a:extLst>
              <a:ext uri="{FF2B5EF4-FFF2-40B4-BE49-F238E27FC236}">
                <a16:creationId xmlns:a16="http://schemas.microsoft.com/office/drawing/2014/main" id="{46708C5D-EBEF-294F-BA01-E6E9D0693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" y="1193852"/>
            <a:ext cx="11777593" cy="51624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BA0A4E-5EB2-330D-04FA-6821878C9403}"/>
              </a:ext>
            </a:extLst>
          </p:cNvPr>
          <p:cNvSpPr txBox="1"/>
          <p:nvPr/>
        </p:nvSpPr>
        <p:spPr>
          <a:xfrm>
            <a:off x="479425" y="5479482"/>
            <a:ext cx="1324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CFRO reject </a:t>
            </a:r>
            <a:endParaRPr lang="en-SG" sz="12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51387-ABB9-C639-285C-26230B4FD10A}"/>
              </a:ext>
            </a:extLst>
          </p:cNvPr>
          <p:cNvSpPr txBox="1"/>
          <p:nvPr/>
        </p:nvSpPr>
        <p:spPr>
          <a:xfrm>
            <a:off x="3703489" y="5325594"/>
            <a:ext cx="2392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</a:rPr>
              <a:t>Chilling – to precipitate Na</a:t>
            </a:r>
            <a:r>
              <a:rPr lang="en-US" sz="1100" b="1" baseline="-25000" dirty="0">
                <a:solidFill>
                  <a:srgbClr val="FFFF00"/>
                </a:solidFill>
              </a:rPr>
              <a:t>2</a:t>
            </a:r>
            <a:r>
              <a:rPr lang="en-US" sz="1100" b="1" dirty="0">
                <a:solidFill>
                  <a:srgbClr val="FFFF00"/>
                </a:solidFill>
              </a:rPr>
              <a:t>SO</a:t>
            </a:r>
            <a:r>
              <a:rPr lang="en-US" sz="1100" b="1" baseline="-25000" dirty="0">
                <a:solidFill>
                  <a:srgbClr val="FFFF00"/>
                </a:solidFill>
              </a:rPr>
              <a:t>4 </a:t>
            </a:r>
            <a:r>
              <a:rPr lang="en-US" sz="1100" b="1" dirty="0">
                <a:solidFill>
                  <a:srgbClr val="FFFF00"/>
                </a:solidFill>
              </a:rPr>
              <a:t>cooling crystallization </a:t>
            </a:r>
            <a:endParaRPr lang="en-SG" sz="11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5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396875"/>
            <a:ext cx="10515600" cy="1325563"/>
          </a:xfrm>
        </p:spPr>
        <p:txBody>
          <a:bodyPr/>
          <a:lstStyle/>
          <a:p>
            <a:r>
              <a:rPr lang="en-US" dirty="0">
                <a:latin typeface="Josefin Sans Light"/>
              </a:rPr>
              <a:t>Crystallizer salt composition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5C89-8C19-92A7-4455-16565397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30" y="5215536"/>
            <a:ext cx="8922738" cy="102064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SG" sz="2200" dirty="0">
                <a:ea typeface="Source Sans Pro"/>
              </a:rPr>
              <a:t>Main constituents are:- Na, F, SO</a:t>
            </a:r>
            <a:r>
              <a:rPr lang="en-SG" sz="2200" baseline="-25000" dirty="0">
                <a:ea typeface="Source Sans Pro"/>
              </a:rPr>
              <a:t>4</a:t>
            </a:r>
            <a:r>
              <a:rPr lang="en-SG" sz="2200" dirty="0">
                <a:ea typeface="Source Sans Pro"/>
              </a:rPr>
              <a:t>, NO</a:t>
            </a:r>
            <a:r>
              <a:rPr lang="en-SG" sz="2200" baseline="-25000" dirty="0">
                <a:ea typeface="Source Sans Pro"/>
              </a:rPr>
              <a:t>3</a:t>
            </a:r>
          </a:p>
          <a:p>
            <a:r>
              <a:rPr lang="en-SG" sz="2200" dirty="0">
                <a:ea typeface="Source Sans Pro"/>
              </a:rPr>
              <a:t>For separation of fluoride salts from sulphate, Nanofiltration could be used.</a:t>
            </a:r>
          </a:p>
          <a:p>
            <a:endParaRPr lang="en-SG" dirty="0">
              <a:highlight>
                <a:srgbClr val="FFFF00"/>
              </a:highlight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29</a:t>
            </a:fld>
            <a:endParaRPr lang="en-SG" dirty="0"/>
          </a:p>
        </p:txBody>
      </p:sp>
      <p:pic>
        <p:nvPicPr>
          <p:cNvPr id="6" name="Picture 5" descr="A pile of grey debris&#10;&#10;Description automatically generated">
            <a:extLst>
              <a:ext uri="{FF2B5EF4-FFF2-40B4-BE49-F238E27FC236}">
                <a16:creationId xmlns:a16="http://schemas.microsoft.com/office/drawing/2014/main" id="{0439C875-9359-ECE7-D807-D3C89AD02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" y="555625"/>
            <a:ext cx="2724150" cy="16573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A9409A-555D-35C8-ADE5-CB5ACF3FA164}"/>
              </a:ext>
            </a:extLst>
          </p:cNvPr>
          <p:cNvCxnSpPr>
            <a:cxnSpLocks/>
          </p:cNvCxnSpPr>
          <p:nvPr/>
        </p:nvCxnSpPr>
        <p:spPr>
          <a:xfrm>
            <a:off x="1954251" y="1825149"/>
            <a:ext cx="909529" cy="630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1B6BF3-2F3E-7876-F61F-96E7348F7B49}"/>
              </a:ext>
            </a:extLst>
          </p:cNvPr>
          <p:cNvGrpSpPr/>
          <p:nvPr/>
        </p:nvGrpSpPr>
        <p:grpSpPr>
          <a:xfrm>
            <a:off x="277" y="2603436"/>
            <a:ext cx="5553155" cy="2589810"/>
            <a:chOff x="2580418" y="1475211"/>
            <a:chExt cx="5849359" cy="2729435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9748A32D-700A-42DD-9EBE-237D935F4EA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35147676"/>
                </p:ext>
              </p:extLst>
            </p:nvPr>
          </p:nvGraphicFramePr>
          <p:xfrm>
            <a:off x="2580418" y="1533558"/>
            <a:ext cx="5849359" cy="26710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B202B6-90AA-041A-62CE-4BE5F0F69083}"/>
                </a:ext>
              </a:extLst>
            </p:cNvPr>
            <p:cNvSpPr txBox="1"/>
            <p:nvPr/>
          </p:nvSpPr>
          <p:spPr>
            <a:xfrm>
              <a:off x="6228873" y="1475211"/>
              <a:ext cx="18288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IC-ICP analysis</a:t>
              </a:r>
              <a:endParaRPr lang="en-SG" sz="14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F85CAB-399F-ABDE-D17C-16F991E34C90}"/>
              </a:ext>
            </a:extLst>
          </p:cNvPr>
          <p:cNvSpPr txBox="1"/>
          <p:nvPr/>
        </p:nvSpPr>
        <p:spPr>
          <a:xfrm>
            <a:off x="5200172" y="6020812"/>
            <a:ext cx="6946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u="sng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Note</a:t>
            </a:r>
            <a:r>
              <a:rPr lang="en-SG" sz="1400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: The detectable element range of XRF starts from element F; for XRD is from element B, hence NO3 ion visible in XRD does not show up as final “N%” in XRF.</a:t>
            </a:r>
            <a:endParaRPr lang="en-SG" sz="1400" dirty="0">
              <a:highlight>
                <a:srgbClr val="FFFF00"/>
              </a:highligh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67C59F-517D-C340-B583-9B0C04977EC5}"/>
              </a:ext>
            </a:extLst>
          </p:cNvPr>
          <p:cNvGrpSpPr/>
          <p:nvPr/>
        </p:nvGrpSpPr>
        <p:grpSpPr>
          <a:xfrm>
            <a:off x="9532856" y="2359635"/>
            <a:ext cx="2658867" cy="3661177"/>
            <a:chOff x="11100860" y="2359635"/>
            <a:chExt cx="2658867" cy="3661177"/>
          </a:xfrm>
        </p:grpSpPr>
        <p:pic>
          <p:nvPicPr>
            <p:cNvPr id="10" name="Content Placeholder 6" descr="A table of periodic table&#10;&#10;Description automatically generated">
              <a:extLst>
                <a:ext uri="{FF2B5EF4-FFF2-40B4-BE49-F238E27FC236}">
                  <a16:creationId xmlns:a16="http://schemas.microsoft.com/office/drawing/2014/main" id="{44A33711-988F-F46A-5890-FA98AE889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0860" y="2359635"/>
              <a:ext cx="2658867" cy="366117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7F5837-5D52-6835-7BC0-8F0AB10CB14B}"/>
                </a:ext>
              </a:extLst>
            </p:cNvPr>
            <p:cNvSpPr txBox="1"/>
            <p:nvPr/>
          </p:nvSpPr>
          <p:spPr>
            <a:xfrm>
              <a:off x="11983600" y="2442882"/>
              <a:ext cx="572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XRF</a:t>
              </a:r>
              <a:endParaRPr lang="en-SG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3088EE-8C2D-7307-242E-048C933507B7}"/>
              </a:ext>
            </a:extLst>
          </p:cNvPr>
          <p:cNvGrpSpPr/>
          <p:nvPr/>
        </p:nvGrpSpPr>
        <p:grpSpPr>
          <a:xfrm>
            <a:off x="5111210" y="-165835"/>
            <a:ext cx="4532254" cy="3661177"/>
            <a:chOff x="5752460" y="-32330"/>
            <a:chExt cx="4929080" cy="4035412"/>
          </a:xfrm>
        </p:grpSpPr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A13EE68C-7EE3-403E-9D27-36B6342E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52460" y="-32330"/>
              <a:ext cx="4929080" cy="4035412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06825D-FE91-136E-4E0F-23CB138ACA20}"/>
                </a:ext>
              </a:extLst>
            </p:cNvPr>
            <p:cNvSpPr txBox="1"/>
            <p:nvPr/>
          </p:nvSpPr>
          <p:spPr>
            <a:xfrm>
              <a:off x="8948431" y="112017"/>
              <a:ext cx="15798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XRD-XRF analysis</a:t>
              </a:r>
              <a:endParaRPr lang="en-SG" sz="1400" b="1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3CBCD7-90B3-B161-168F-49C69F6B8CDA}"/>
                </a:ext>
              </a:extLst>
            </p:cNvPr>
            <p:cNvSpPr/>
            <p:nvPr/>
          </p:nvSpPr>
          <p:spPr>
            <a:xfrm>
              <a:off x="9495169" y="218345"/>
              <a:ext cx="377140" cy="153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204210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8C8966AC-CA0A-1C5E-4BB8-1F90B416D8E4}"/>
              </a:ext>
            </a:extLst>
          </p:cNvPr>
          <p:cNvGrpSpPr/>
          <p:nvPr/>
        </p:nvGrpSpPr>
        <p:grpSpPr>
          <a:xfrm>
            <a:off x="3325838" y="1747023"/>
            <a:ext cx="4224769" cy="1310040"/>
            <a:chOff x="3464459" y="4097492"/>
            <a:chExt cx="4224769" cy="131004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462ECF9-CD0F-537F-A3EB-C5BAB75B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196" y="4529586"/>
              <a:ext cx="334190" cy="5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D735EC3-11A5-F858-F6E9-AADDE4BA0F58}"/>
                </a:ext>
              </a:extLst>
            </p:cNvPr>
            <p:cNvGrpSpPr/>
            <p:nvPr/>
          </p:nvGrpSpPr>
          <p:grpSpPr>
            <a:xfrm>
              <a:off x="6228788" y="4338254"/>
              <a:ext cx="572599" cy="607147"/>
              <a:chOff x="5325186" y="5244789"/>
              <a:chExt cx="674167" cy="62229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6C2B20B-5552-4660-E7EA-FF5E2BCC9958}"/>
                  </a:ext>
                </a:extLst>
              </p:cNvPr>
              <p:cNvGrpSpPr/>
              <p:nvPr/>
            </p:nvGrpSpPr>
            <p:grpSpPr>
              <a:xfrm>
                <a:off x="5325186" y="5266852"/>
                <a:ext cx="674167" cy="600233"/>
                <a:chOff x="6169917" y="5266852"/>
                <a:chExt cx="674167" cy="600233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9DA029D-96F6-5FDF-D03D-6CF3FA84AC83}"/>
                    </a:ext>
                  </a:extLst>
                </p:cNvPr>
                <p:cNvSpPr/>
                <p:nvPr/>
              </p:nvSpPr>
              <p:spPr>
                <a:xfrm>
                  <a:off x="6175152" y="5266852"/>
                  <a:ext cx="668932" cy="21502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800" dirty="0"/>
                </a:p>
              </p:txBody>
            </p:sp>
            <p:sp>
              <p:nvSpPr>
                <p:cNvPr id="28" name="Rectangle: Top Corners Snipped 27">
                  <a:extLst>
                    <a:ext uri="{FF2B5EF4-FFF2-40B4-BE49-F238E27FC236}">
                      <a16:creationId xmlns:a16="http://schemas.microsoft.com/office/drawing/2014/main" id="{FDCEF501-2CC8-CFF5-3B02-C6799D2DCD41}"/>
                    </a:ext>
                  </a:extLst>
                </p:cNvPr>
                <p:cNvSpPr/>
                <p:nvPr/>
              </p:nvSpPr>
              <p:spPr>
                <a:xfrm rot="10800000">
                  <a:off x="6169917" y="5495877"/>
                  <a:ext cx="674165" cy="371208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800" dirty="0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C991B7-9A8A-635F-D0D0-B0EDFB454712}"/>
                  </a:ext>
                </a:extLst>
              </p:cNvPr>
              <p:cNvSpPr txBox="1"/>
              <p:nvPr/>
            </p:nvSpPr>
            <p:spPr>
              <a:xfrm>
                <a:off x="5336038" y="5244789"/>
                <a:ext cx="581427" cy="220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SCE-2</a:t>
                </a:r>
                <a:endParaRPr lang="en-SG" sz="800" baseline="-25000" dirty="0"/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34918D7-75B9-F215-DFE0-2D22BE24DBE3}"/>
                </a:ext>
              </a:extLst>
            </p:cNvPr>
            <p:cNvCxnSpPr>
              <a:cxnSpLocks/>
            </p:cNvCxnSpPr>
            <p:nvPr/>
          </p:nvCxnSpPr>
          <p:spPr>
            <a:xfrm>
              <a:off x="6801385" y="4481452"/>
              <a:ext cx="805443" cy="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E0E1000-2660-CFD0-7E09-69176D1AD961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464459" y="4773733"/>
              <a:ext cx="817521" cy="10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BEAA2DC-2FA2-B5A4-D02D-3542F53C65FE}"/>
                </a:ext>
              </a:extLst>
            </p:cNvPr>
            <p:cNvGrpSpPr/>
            <p:nvPr/>
          </p:nvGrpSpPr>
          <p:grpSpPr>
            <a:xfrm>
              <a:off x="4264563" y="4451515"/>
              <a:ext cx="1254034" cy="644435"/>
              <a:chOff x="4264563" y="4451515"/>
              <a:chExt cx="1254034" cy="6444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EDCBA8E-D31B-33A9-AEB9-F3D51BB3863C}"/>
                  </a:ext>
                </a:extLst>
              </p:cNvPr>
              <p:cNvGrpSpPr/>
              <p:nvPr/>
            </p:nvGrpSpPr>
            <p:grpSpPr>
              <a:xfrm>
                <a:off x="4264563" y="4451515"/>
                <a:ext cx="1254034" cy="644435"/>
                <a:chOff x="2133600" y="1863634"/>
                <a:chExt cx="1254034" cy="64443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6D89926-D097-9F99-6A3A-BA036C270B96}"/>
                    </a:ext>
                  </a:extLst>
                </p:cNvPr>
                <p:cNvSpPr/>
                <p:nvPr/>
              </p:nvSpPr>
              <p:spPr>
                <a:xfrm>
                  <a:off x="2151017" y="1863634"/>
                  <a:ext cx="1236617" cy="6444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800" dirty="0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C9259B6-0F47-05CC-EDA4-8D3E17EF4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3600" y="1883770"/>
                  <a:ext cx="1254034" cy="6242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5371E9-0098-03DB-42AE-0AEA3FAB0A34}"/>
                  </a:ext>
                </a:extLst>
              </p:cNvPr>
              <p:cNvSpPr txBox="1"/>
              <p:nvPr/>
            </p:nvSpPr>
            <p:spPr>
              <a:xfrm>
                <a:off x="4489182" y="4655444"/>
                <a:ext cx="9927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RO</a:t>
                </a:r>
                <a:r>
                  <a:rPr lang="en-US" sz="800" b="1" baseline="-25000" dirty="0"/>
                  <a:t>2</a:t>
                </a:r>
                <a:endParaRPr lang="en-SG" sz="800" b="1" baseline="-25000" dirty="0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699B41-4CF1-AA31-404C-C4EAF5D609AB}"/>
                </a:ext>
              </a:extLst>
            </p:cNvPr>
            <p:cNvSpPr txBox="1"/>
            <p:nvPr/>
          </p:nvSpPr>
          <p:spPr>
            <a:xfrm>
              <a:off x="5255199" y="5068978"/>
              <a:ext cx="10531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RO2 reject </a:t>
              </a:r>
              <a:r>
                <a:rPr lang="en-US" sz="800" b="1" dirty="0"/>
                <a:t>(7) ~ 32 L</a:t>
              </a:r>
            </a:p>
            <a:p>
              <a:r>
                <a:rPr lang="en-US" sz="800" b="1" dirty="0"/>
                <a:t>93% rec</a:t>
              </a:r>
              <a:endParaRPr lang="en-SG" sz="800" b="1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3274E32-DB77-3420-73D1-BA9316E2E6F3}"/>
                </a:ext>
              </a:extLst>
            </p:cNvPr>
            <p:cNvCxnSpPr>
              <a:cxnSpLocks/>
            </p:cNvCxnSpPr>
            <p:nvPr/>
          </p:nvCxnSpPr>
          <p:spPr>
            <a:xfrm>
              <a:off x="3478131" y="4382292"/>
              <a:ext cx="0" cy="419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46D4F30-46DA-C6DF-9C3E-CD8916B5A936}"/>
                </a:ext>
              </a:extLst>
            </p:cNvPr>
            <p:cNvCxnSpPr>
              <a:cxnSpLocks/>
            </p:cNvCxnSpPr>
            <p:nvPr/>
          </p:nvCxnSpPr>
          <p:spPr>
            <a:xfrm>
              <a:off x="6359842" y="4097492"/>
              <a:ext cx="0" cy="245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E8BCA5-D89A-33C8-4BEF-CF10078DE194}"/>
                </a:ext>
              </a:extLst>
            </p:cNvPr>
            <p:cNvSpPr txBox="1"/>
            <p:nvPr/>
          </p:nvSpPr>
          <p:spPr>
            <a:xfrm>
              <a:off x="3858097" y="4779064"/>
              <a:ext cx="9304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RO</a:t>
              </a:r>
              <a:r>
                <a:rPr lang="en-US" sz="800" baseline="-25000" dirty="0"/>
                <a:t>2</a:t>
              </a:r>
              <a:r>
                <a:rPr lang="en-US" sz="800" dirty="0"/>
                <a:t> feed </a:t>
              </a:r>
              <a:r>
                <a:rPr lang="en-US" sz="800" b="1" dirty="0"/>
                <a:t>(6) ~ 450 L </a:t>
              </a:r>
              <a:endParaRPr lang="en-SG" sz="8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4A672C-71D8-BF5E-D9C5-BCCB113392BB}"/>
                </a:ext>
              </a:extLst>
            </p:cNvPr>
            <p:cNvSpPr txBox="1"/>
            <p:nvPr/>
          </p:nvSpPr>
          <p:spPr>
            <a:xfrm>
              <a:off x="6808826" y="4433909"/>
              <a:ext cx="880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 SCE-2 supernatant </a:t>
              </a:r>
              <a:r>
                <a:rPr lang="en-US" sz="800" b="1" dirty="0"/>
                <a:t>(8)</a:t>
              </a:r>
              <a:endParaRPr lang="en-SG" sz="800" b="1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B98FC8-897D-B5C7-100A-B10D8F96095B}"/>
              </a:ext>
            </a:extLst>
          </p:cNvPr>
          <p:cNvGrpSpPr/>
          <p:nvPr/>
        </p:nvGrpSpPr>
        <p:grpSpPr>
          <a:xfrm>
            <a:off x="7971427" y="1842805"/>
            <a:ext cx="2021565" cy="921467"/>
            <a:chOff x="8012358" y="2215832"/>
            <a:chExt cx="2021565" cy="9214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8583F-A0EA-41D0-E091-728104F48F57}"/>
                </a:ext>
              </a:extLst>
            </p:cNvPr>
            <p:cNvSpPr txBox="1"/>
            <p:nvPr/>
          </p:nvSpPr>
          <p:spPr>
            <a:xfrm>
              <a:off x="9033719" y="2510183"/>
              <a:ext cx="8473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CFRO</a:t>
              </a:r>
              <a:endParaRPr lang="en-SG" sz="800" b="1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7CA992A-4CF7-DFBF-2C72-58A3403370A6}"/>
                </a:ext>
              </a:extLst>
            </p:cNvPr>
            <p:cNvGrpSpPr/>
            <p:nvPr/>
          </p:nvGrpSpPr>
          <p:grpSpPr>
            <a:xfrm>
              <a:off x="8012358" y="2215832"/>
              <a:ext cx="2021565" cy="921467"/>
              <a:chOff x="8264508" y="4209099"/>
              <a:chExt cx="2021565" cy="92146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3F2A362-6C89-E3DE-A4CB-AE223217F8A5}"/>
                  </a:ext>
                </a:extLst>
              </p:cNvPr>
              <p:cNvGrpSpPr/>
              <p:nvPr/>
            </p:nvGrpSpPr>
            <p:grpSpPr>
              <a:xfrm>
                <a:off x="9049456" y="4209099"/>
                <a:ext cx="1236617" cy="644435"/>
                <a:chOff x="367011" y="1828591"/>
                <a:chExt cx="1236617" cy="644435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D524677-0B63-CC01-D752-3406D67A3170}"/>
                    </a:ext>
                  </a:extLst>
                </p:cNvPr>
                <p:cNvSpPr/>
                <p:nvPr/>
              </p:nvSpPr>
              <p:spPr>
                <a:xfrm>
                  <a:off x="367011" y="1828591"/>
                  <a:ext cx="1236617" cy="6444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800" dirty="0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D5B571A-7865-39BE-FF09-E1CE96C8C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843" y="1833521"/>
                  <a:ext cx="1225785" cy="62221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153AB4-6BFF-C4C2-BA12-5E91F8EF39D2}"/>
                  </a:ext>
                </a:extLst>
              </p:cNvPr>
              <p:cNvSpPr txBox="1"/>
              <p:nvPr/>
            </p:nvSpPr>
            <p:spPr>
              <a:xfrm>
                <a:off x="8264508" y="4298879"/>
                <a:ext cx="129186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 CFRO Feed </a:t>
                </a:r>
                <a:r>
                  <a:rPr lang="en-US" sz="800" b="1" dirty="0"/>
                  <a:t>(9)</a:t>
                </a:r>
                <a:endParaRPr lang="en-SG" sz="800" b="1" dirty="0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79E057F-39ED-5B8B-97A0-F4E566656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9743" y="4862662"/>
                <a:ext cx="0" cy="2679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23CBB6-7747-F383-BCF5-54170B5A935C}"/>
              </a:ext>
            </a:extLst>
          </p:cNvPr>
          <p:cNvGrpSpPr/>
          <p:nvPr/>
        </p:nvGrpSpPr>
        <p:grpSpPr>
          <a:xfrm>
            <a:off x="1923387" y="341652"/>
            <a:ext cx="4764437" cy="1675875"/>
            <a:chOff x="2026981" y="798494"/>
            <a:chExt cx="4764437" cy="1675875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BCBA4B8-67A8-F6D6-154C-A56E258B6C70}"/>
                </a:ext>
              </a:extLst>
            </p:cNvPr>
            <p:cNvCxnSpPr>
              <a:cxnSpLocks/>
            </p:cNvCxnSpPr>
            <p:nvPr/>
          </p:nvCxnSpPr>
          <p:spPr>
            <a:xfrm>
              <a:off x="3784085" y="991123"/>
              <a:ext cx="0" cy="2540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6CF278D-7ED5-45E5-B45B-BC372A0F10D6}"/>
                </a:ext>
              </a:extLst>
            </p:cNvPr>
            <p:cNvGrpSpPr/>
            <p:nvPr/>
          </p:nvGrpSpPr>
          <p:grpSpPr>
            <a:xfrm>
              <a:off x="2026981" y="798494"/>
              <a:ext cx="4764437" cy="1675875"/>
              <a:chOff x="1898529" y="1793033"/>
              <a:chExt cx="4764437" cy="167587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85A18E8-1D06-D70C-A8D1-88271A60A059}"/>
                  </a:ext>
                </a:extLst>
              </p:cNvPr>
              <p:cNvGrpSpPr/>
              <p:nvPr/>
            </p:nvGrpSpPr>
            <p:grpSpPr>
              <a:xfrm>
                <a:off x="4875089" y="1969138"/>
                <a:ext cx="1236617" cy="597022"/>
                <a:chOff x="4875089" y="1969138"/>
                <a:chExt cx="1236617" cy="59702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EC1419F9-4464-BF4A-A786-12204109D67E}"/>
                    </a:ext>
                  </a:extLst>
                </p:cNvPr>
                <p:cNvGrpSpPr/>
                <p:nvPr/>
              </p:nvGrpSpPr>
              <p:grpSpPr>
                <a:xfrm>
                  <a:off x="4899933" y="1969138"/>
                  <a:ext cx="484868" cy="597022"/>
                  <a:chOff x="7024826" y="5135101"/>
                  <a:chExt cx="484868" cy="597022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BC8C7078-0820-9086-026B-2DA44ECFBE05}"/>
                      </a:ext>
                    </a:extLst>
                  </p:cNvPr>
                  <p:cNvSpPr/>
                  <p:nvPr/>
                </p:nvSpPr>
                <p:spPr>
                  <a:xfrm>
                    <a:off x="7024826" y="5135101"/>
                    <a:ext cx="484452" cy="22382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800" dirty="0"/>
                  </a:p>
                </p:txBody>
              </p:sp>
              <p:sp>
                <p:nvSpPr>
                  <p:cNvPr id="42" name="Rectangle: Top Corners Snipped 41">
                    <a:extLst>
                      <a:ext uri="{FF2B5EF4-FFF2-40B4-BE49-F238E27FC236}">
                        <a16:creationId xmlns:a16="http://schemas.microsoft.com/office/drawing/2014/main" id="{2510D27E-362D-8544-6957-82C5165C60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025242" y="5375076"/>
                    <a:ext cx="484452" cy="357047"/>
                  </a:xfrm>
                  <a:prstGeom prst="snip2SameRect">
                    <a:avLst>
                      <a:gd name="adj1" fmla="val 50000"/>
                      <a:gd name="adj2" fmla="val 0"/>
                    </a:avLst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8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9BB7F28-FDBF-C686-4EAC-2AB8859B551F}"/>
                    </a:ext>
                  </a:extLst>
                </p:cNvPr>
                <p:cNvSpPr txBox="1"/>
                <p:nvPr/>
              </p:nvSpPr>
              <p:spPr>
                <a:xfrm>
                  <a:off x="4875089" y="1975650"/>
                  <a:ext cx="1236617" cy="21544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800" b="1" dirty="0"/>
                    <a:t>SCE-1</a:t>
                  </a:r>
                  <a:endParaRPr lang="en-SG" sz="800" baseline="-25000" dirty="0"/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6749833-4ED5-E8E4-B6F6-6FEED10DEE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4201" y="2241265"/>
                <a:ext cx="1292604" cy="3266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6758F542-CB12-9AC5-9CBB-8DDE31B4D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85" y="2209113"/>
                <a:ext cx="523879" cy="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9D767B-9D17-B6FB-651D-DB6360018997}"/>
                  </a:ext>
                </a:extLst>
              </p:cNvPr>
              <p:cNvSpPr txBox="1"/>
              <p:nvPr/>
            </p:nvSpPr>
            <p:spPr>
              <a:xfrm>
                <a:off x="3290266" y="1793033"/>
                <a:ext cx="90160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Na Silicate</a:t>
                </a:r>
                <a:endParaRPr lang="en-SG" sz="800" b="1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53A3A8-0C7F-83AD-BF3D-7110936D939B}"/>
                  </a:ext>
                </a:extLst>
              </p:cNvPr>
              <p:cNvSpPr txBox="1"/>
              <p:nvPr/>
            </p:nvSpPr>
            <p:spPr>
              <a:xfrm>
                <a:off x="4114890" y="2031437"/>
                <a:ext cx="9080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SCE-1 Feed </a:t>
                </a:r>
                <a:r>
                  <a:rPr lang="en-US" sz="800" b="1" dirty="0"/>
                  <a:t>(4)</a:t>
                </a:r>
                <a:endParaRPr lang="en-SG" sz="800" b="1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DEC724-B25F-7AA0-BC3D-615985270152}"/>
                  </a:ext>
                </a:extLst>
              </p:cNvPr>
              <p:cNvSpPr txBox="1"/>
              <p:nvPr/>
            </p:nvSpPr>
            <p:spPr>
              <a:xfrm>
                <a:off x="5346891" y="1960458"/>
                <a:ext cx="13160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SCE-1 supernatant </a:t>
                </a:r>
                <a:r>
                  <a:rPr lang="en-US" sz="800" b="1" dirty="0"/>
                  <a:t>(5)</a:t>
                </a:r>
                <a:endParaRPr lang="en-SG" sz="800" b="1" dirty="0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3EABF0E-ADFA-A9DF-CFD2-4CBAECA417B1}"/>
                  </a:ext>
                </a:extLst>
              </p:cNvPr>
              <p:cNvGrpSpPr/>
              <p:nvPr/>
            </p:nvGrpSpPr>
            <p:grpSpPr>
              <a:xfrm>
                <a:off x="1898529" y="2229253"/>
                <a:ext cx="2016015" cy="1239655"/>
                <a:chOff x="1898529" y="2229253"/>
                <a:chExt cx="2016015" cy="1239655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3D52E9C5-81DA-D02A-2501-BDFA1655D60A}"/>
                    </a:ext>
                  </a:extLst>
                </p:cNvPr>
                <p:cNvGrpSpPr/>
                <p:nvPr/>
              </p:nvGrpSpPr>
              <p:grpSpPr>
                <a:xfrm>
                  <a:off x="1947681" y="2558943"/>
                  <a:ext cx="655634" cy="468093"/>
                  <a:chOff x="1947681" y="2558943"/>
                  <a:chExt cx="655634" cy="468093"/>
                </a:xfrm>
              </p:grpSpPr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AF1027C-731D-1C97-9794-C3B6C878C9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47681" y="2558943"/>
                    <a:ext cx="65563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278E4FF9-CF12-356A-9880-4ACC622BF8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95154" y="2566161"/>
                    <a:ext cx="8161" cy="4608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578615-2CF4-C29C-4123-26065DD372C4}"/>
                    </a:ext>
                  </a:extLst>
                </p:cNvPr>
                <p:cNvSpPr txBox="1"/>
                <p:nvPr/>
              </p:nvSpPr>
              <p:spPr>
                <a:xfrm>
                  <a:off x="1898529" y="2229253"/>
                  <a:ext cx="8512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LSR reject </a:t>
                  </a:r>
                  <a:r>
                    <a:rPr lang="en-US" sz="800" b="1" dirty="0"/>
                    <a:t>(3) ~ 225L</a:t>
                  </a:r>
                  <a:endParaRPr lang="en-SG" sz="800" b="1" dirty="0"/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77744198-2BC0-C35B-9125-9752315CAEE4}"/>
                    </a:ext>
                  </a:extLst>
                </p:cNvPr>
                <p:cNvGrpSpPr/>
                <p:nvPr/>
              </p:nvGrpSpPr>
              <p:grpSpPr>
                <a:xfrm>
                  <a:off x="2412275" y="3058951"/>
                  <a:ext cx="1502269" cy="409957"/>
                  <a:chOff x="2412275" y="3058951"/>
                  <a:chExt cx="1502269" cy="4099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63595A7-3DE5-AA82-9BAC-474E69C0D875}"/>
                      </a:ext>
                    </a:extLst>
                  </p:cNvPr>
                  <p:cNvSpPr/>
                  <p:nvPr/>
                </p:nvSpPr>
                <p:spPr>
                  <a:xfrm>
                    <a:off x="2412275" y="3058951"/>
                    <a:ext cx="1154646" cy="40995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800" dirty="0"/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A7DCB63-0FC2-B2DC-D0CA-1A1AD815E3D0}"/>
                      </a:ext>
                    </a:extLst>
                  </p:cNvPr>
                  <p:cNvSpPr txBox="1"/>
                  <p:nvPr/>
                </p:nvSpPr>
                <p:spPr>
                  <a:xfrm>
                    <a:off x="2627852" y="3138941"/>
                    <a:ext cx="1286692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dirty="0"/>
                      <a:t>Mix  tank 1</a:t>
                    </a:r>
                    <a:endParaRPr lang="en-SG" sz="800" b="1" dirty="0"/>
                  </a:p>
                </p:txBody>
              </p:sp>
            </p:grpSp>
          </p:grpSp>
        </p:grpSp>
      </p:grpSp>
      <p:graphicFrame>
        <p:nvGraphicFramePr>
          <p:cNvPr id="87" name="Content Placeholder 5">
            <a:extLst>
              <a:ext uri="{FF2B5EF4-FFF2-40B4-BE49-F238E27FC236}">
                <a16:creationId xmlns:a16="http://schemas.microsoft.com/office/drawing/2014/main" id="{22A991C5-8CF6-AB5E-7027-A86D2D7C5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655617"/>
              </p:ext>
            </p:extLst>
          </p:nvPr>
        </p:nvGraphicFramePr>
        <p:xfrm>
          <a:off x="4993" y="3165908"/>
          <a:ext cx="12192000" cy="35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42">
                  <a:extLst>
                    <a:ext uri="{9D8B030D-6E8A-4147-A177-3AD203B41FA5}">
                      <a16:colId xmlns:a16="http://schemas.microsoft.com/office/drawing/2014/main" val="362779983"/>
                    </a:ext>
                  </a:extLst>
                </a:gridCol>
                <a:gridCol w="1108842">
                  <a:extLst>
                    <a:ext uri="{9D8B030D-6E8A-4147-A177-3AD203B41FA5}">
                      <a16:colId xmlns:a16="http://schemas.microsoft.com/office/drawing/2014/main" val="3219509284"/>
                    </a:ext>
                  </a:extLst>
                </a:gridCol>
                <a:gridCol w="1114108">
                  <a:extLst>
                    <a:ext uri="{9D8B030D-6E8A-4147-A177-3AD203B41FA5}">
                      <a16:colId xmlns:a16="http://schemas.microsoft.com/office/drawing/2014/main" val="4055728962"/>
                    </a:ext>
                  </a:extLst>
                </a:gridCol>
                <a:gridCol w="1103578">
                  <a:extLst>
                    <a:ext uri="{9D8B030D-6E8A-4147-A177-3AD203B41FA5}">
                      <a16:colId xmlns:a16="http://schemas.microsoft.com/office/drawing/2014/main" val="1376882204"/>
                    </a:ext>
                  </a:extLst>
                </a:gridCol>
                <a:gridCol w="1103578">
                  <a:extLst>
                    <a:ext uri="{9D8B030D-6E8A-4147-A177-3AD203B41FA5}">
                      <a16:colId xmlns:a16="http://schemas.microsoft.com/office/drawing/2014/main" val="3923470380"/>
                    </a:ext>
                  </a:extLst>
                </a:gridCol>
                <a:gridCol w="1108842">
                  <a:extLst>
                    <a:ext uri="{9D8B030D-6E8A-4147-A177-3AD203B41FA5}">
                      <a16:colId xmlns:a16="http://schemas.microsoft.com/office/drawing/2014/main" val="562289895"/>
                    </a:ext>
                  </a:extLst>
                </a:gridCol>
                <a:gridCol w="1108842">
                  <a:extLst>
                    <a:ext uri="{9D8B030D-6E8A-4147-A177-3AD203B41FA5}">
                      <a16:colId xmlns:a16="http://schemas.microsoft.com/office/drawing/2014/main" val="2925757153"/>
                    </a:ext>
                  </a:extLst>
                </a:gridCol>
                <a:gridCol w="1108842">
                  <a:extLst>
                    <a:ext uri="{9D8B030D-6E8A-4147-A177-3AD203B41FA5}">
                      <a16:colId xmlns:a16="http://schemas.microsoft.com/office/drawing/2014/main" val="2554823219"/>
                    </a:ext>
                  </a:extLst>
                </a:gridCol>
                <a:gridCol w="1108842">
                  <a:extLst>
                    <a:ext uri="{9D8B030D-6E8A-4147-A177-3AD203B41FA5}">
                      <a16:colId xmlns:a16="http://schemas.microsoft.com/office/drawing/2014/main" val="4273872066"/>
                    </a:ext>
                  </a:extLst>
                </a:gridCol>
                <a:gridCol w="1108842">
                  <a:extLst>
                    <a:ext uri="{9D8B030D-6E8A-4147-A177-3AD203B41FA5}">
                      <a16:colId xmlns:a16="http://schemas.microsoft.com/office/drawing/2014/main" val="1658799927"/>
                    </a:ext>
                  </a:extLst>
                </a:gridCol>
                <a:gridCol w="1108842">
                  <a:extLst>
                    <a:ext uri="{9D8B030D-6E8A-4147-A177-3AD203B41FA5}">
                      <a16:colId xmlns:a16="http://schemas.microsoft.com/office/drawing/2014/main" val="1136929276"/>
                    </a:ext>
                  </a:extLst>
                </a:gridCol>
              </a:tblGrid>
              <a:tr h="306056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Stream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  <a:endParaRPr lang="en-SG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165666"/>
                  </a:ext>
                </a:extLst>
              </a:tr>
              <a:tr h="454147">
                <a:tc vMerge="1">
                  <a:txBody>
                    <a:bodyPr/>
                    <a:lstStyle/>
                    <a:p>
                      <a:pPr algn="ctr"/>
                      <a:endParaRPr lang="en-SG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1" dirty="0"/>
                        <a:t>RO1 inlet  </a:t>
                      </a:r>
                      <a:endParaRPr lang="en-SG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1" dirty="0"/>
                        <a:t>RO1 reject </a:t>
                      </a:r>
                      <a:endParaRPr lang="en-SG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LSR reject</a:t>
                      </a:r>
                      <a:endParaRPr lang="en-SG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SCE-1 feed</a:t>
                      </a:r>
                      <a:endParaRPr lang="en-SG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SCE-1 supernatant*</a:t>
                      </a:r>
                      <a:endParaRPr lang="en-SG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RO2 feed</a:t>
                      </a:r>
                      <a:endParaRPr lang="en-SG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1" dirty="0"/>
                        <a:t>RO2 reject </a:t>
                      </a:r>
                      <a:endParaRPr lang="en-SG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SCE-2 supernatant*</a:t>
                      </a:r>
                      <a:endParaRPr lang="en-SG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CFRO feed</a:t>
                      </a:r>
                      <a:endParaRPr lang="en-SG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CFRO reject</a:t>
                      </a:r>
                      <a:endParaRPr lang="en-SG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301885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7.14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8.92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8.83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6.93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7.19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SG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.23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144250157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TDS, mg/L</a:t>
                      </a:r>
                      <a:endParaRPr lang="en-SG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1373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7,154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5,098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4,410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5,188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66,800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62,928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64,520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169,440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053910791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Fe, mg/L</a:t>
                      </a:r>
                      <a:endParaRPr lang="en-SG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0.112</a:t>
                      </a:r>
                      <a:endParaRPr lang="en-SG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&lt; 0.1</a:t>
                      </a:r>
                      <a:endParaRPr lang="en-SG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0.238</a:t>
                      </a:r>
                      <a:endParaRPr lang="en-SG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&lt;1</a:t>
                      </a:r>
                      <a:endParaRPr lang="en-SG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50.4</a:t>
                      </a:r>
                      <a:endParaRPr lang="en-SG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&lt;1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453</a:t>
                      </a:r>
                      <a:endParaRPr lang="en-SG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2.15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10.1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715641914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Silica, mg/L</a:t>
                      </a:r>
                      <a:endParaRPr lang="en-SG" sz="1200" b="1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80.4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81.5</a:t>
                      </a:r>
                      <a:endParaRPr lang="en-SG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61.4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396</a:t>
                      </a:r>
                      <a:endParaRPr lang="en-SG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172</a:t>
                      </a:r>
                      <a:endParaRPr lang="en-SG" sz="12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159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269.5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992964025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Na, mg/L</a:t>
                      </a:r>
                      <a:endParaRPr lang="en-SG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3,168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2,250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1,937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2,265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29,580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26,900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23,560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61,720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104810051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F, mg/L</a:t>
                      </a:r>
                      <a:endParaRPr lang="en-SG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1,689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1,341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1,189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1,527 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17,359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18887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16,691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0" i="0" u="none" strike="noStrike" kern="1200" noProof="0" dirty="0">
                          <a:solidFill>
                            <a:schemeClr val="tx1"/>
                          </a:solidFill>
                        </a:rPr>
                        <a:t>24,722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573664868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Cl, mg/L</a:t>
                      </a:r>
                      <a:endParaRPr lang="en-SG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55.3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179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2,347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2,433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2,274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0" i="0" u="none" strike="noStrike" kern="1200" noProof="0" dirty="0">
                          <a:solidFill>
                            <a:schemeClr val="tx1"/>
                          </a:solidFill>
                        </a:rPr>
                        <a:t>11,284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05302843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PO4, mg/L</a:t>
                      </a:r>
                      <a:endParaRPr lang="en-SG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77.1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45.8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12.6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47.5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609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0" i="0" u="none" strike="noStrike" kern="1200" noProof="0" dirty="0">
                          <a:solidFill>
                            <a:schemeClr val="tx1"/>
                          </a:solidFill>
                        </a:rPr>
                        <a:t>3,193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979736659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SO4, mg/L</a:t>
                      </a:r>
                      <a:endParaRPr lang="en-SG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595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161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1,950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3,479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4,946</a:t>
                      </a:r>
                      <a:endParaRPr lang="en-SG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0" i="0" u="none" strike="noStrike" kern="1200" noProof="0" dirty="0">
                          <a:solidFill>
                            <a:schemeClr val="tx1"/>
                          </a:solidFill>
                        </a:rPr>
                        <a:t>30,152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191188902"/>
                  </a:ext>
                </a:extLst>
              </a:tr>
              <a:tr h="27346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NO3, mg/L</a:t>
                      </a:r>
                    </a:p>
                  </a:txBody>
                  <a:tcPr marL="102496" marR="102496" marT="51248" marB="512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230</a:t>
                      </a:r>
                    </a:p>
                  </a:txBody>
                  <a:tcPr marL="7117" marR="7117" marT="7117" marB="512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1,323</a:t>
                      </a:r>
                    </a:p>
                  </a:txBody>
                  <a:tcPr marL="7117" marR="7117" marT="7117" marB="512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7117" marR="7117" marT="7117" marB="512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730</a:t>
                      </a:r>
                    </a:p>
                  </a:txBody>
                  <a:tcPr marL="7117" marR="7117" marT="7117" marB="51248" anchor="ctr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844</a:t>
                      </a:r>
                    </a:p>
                  </a:txBody>
                  <a:tcPr marL="7117" marR="7117" marT="7117" marB="51248" anchor="ctr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829</a:t>
                      </a:r>
                    </a:p>
                  </a:txBody>
                  <a:tcPr marL="7117" marR="7117" marT="7117" marB="51248" anchor="ctr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9,351</a:t>
                      </a:r>
                    </a:p>
                  </a:txBody>
                  <a:tcPr marL="7117" marR="7117" marT="7117" marB="51248" anchor="ctr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8,670</a:t>
                      </a:r>
                    </a:p>
                  </a:txBody>
                  <a:tcPr marL="7117" marR="7117" marT="7117" marB="51248"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9637</a:t>
                      </a:r>
                    </a:p>
                  </a:txBody>
                  <a:tcPr marL="7117" marR="7117" marT="7117" marB="51248"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24,761</a:t>
                      </a:r>
                    </a:p>
                  </a:txBody>
                  <a:tcPr marL="7117" marR="7117" marT="7117" marB="51248" anchor="ctr"/>
                </a:tc>
                <a:extLst>
                  <a:ext uri="{0D108BD9-81ED-4DB2-BD59-A6C34878D82A}">
                    <a16:rowId xmlns:a16="http://schemas.microsoft.com/office/drawing/2014/main" val="9821111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39FE59-21B2-6590-FA81-8CE93FB4A4E9}"/>
              </a:ext>
            </a:extLst>
          </p:cNvPr>
          <p:cNvSpPr txBox="1"/>
          <p:nvPr/>
        </p:nvSpPr>
        <p:spPr>
          <a:xfrm>
            <a:off x="8329184" y="110432"/>
            <a:ext cx="334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CONSOLIDATED FLOWSHEET</a:t>
            </a:r>
            <a:endParaRPr lang="en-SG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ACDDE-36B7-C667-3F95-B6EBEA5CCDBB}"/>
              </a:ext>
            </a:extLst>
          </p:cNvPr>
          <p:cNvSpPr txBox="1"/>
          <p:nvPr/>
        </p:nvSpPr>
        <p:spPr>
          <a:xfrm>
            <a:off x="-15063" y="6630201"/>
            <a:ext cx="1225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* </a:t>
            </a:r>
            <a:r>
              <a:rPr lang="en-US" sz="1200" b="1" dirty="0">
                <a:solidFill>
                  <a:srgbClr val="FFFF00"/>
                </a:solidFill>
              </a:rPr>
              <a:t>SCE-1&amp;2 supernatant:- During the test, Fe</a:t>
            </a:r>
            <a:r>
              <a:rPr lang="en-US" sz="1200" b="1" baseline="-25000" dirty="0">
                <a:solidFill>
                  <a:srgbClr val="FFFF00"/>
                </a:solidFill>
              </a:rPr>
              <a:t>2</a:t>
            </a:r>
            <a:r>
              <a:rPr lang="en-US" sz="1200" b="1" dirty="0">
                <a:solidFill>
                  <a:srgbClr val="FFFF00"/>
                </a:solidFill>
              </a:rPr>
              <a:t>(SO</a:t>
            </a:r>
            <a:r>
              <a:rPr lang="en-US" sz="1200" b="1" baseline="-25000" dirty="0">
                <a:solidFill>
                  <a:srgbClr val="FFFF00"/>
                </a:solidFill>
              </a:rPr>
              <a:t>4</a:t>
            </a:r>
            <a:r>
              <a:rPr lang="en-US" sz="1200" b="1" dirty="0">
                <a:solidFill>
                  <a:srgbClr val="FFFF00"/>
                </a:solidFill>
              </a:rPr>
              <a:t>)</a:t>
            </a:r>
            <a:r>
              <a:rPr lang="en-US" sz="1200" b="1" baseline="-25000" dirty="0">
                <a:solidFill>
                  <a:srgbClr val="FFFF00"/>
                </a:solidFill>
              </a:rPr>
              <a:t>3</a:t>
            </a:r>
            <a:r>
              <a:rPr lang="en-US" sz="1200" b="1" dirty="0">
                <a:solidFill>
                  <a:srgbClr val="FFFF00"/>
                </a:solidFill>
              </a:rPr>
              <a:t> at pH 8.5 was used, increasing pH above 9.3 helps with better silica removal and less Fe carryover (refer to SCE-2 Jar Test data). </a:t>
            </a:r>
            <a:endParaRPr lang="en-SG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2F12E9B-6317-0C22-AE95-C694217E651F}"/>
              </a:ext>
            </a:extLst>
          </p:cNvPr>
          <p:cNvGrpSpPr/>
          <p:nvPr/>
        </p:nvGrpSpPr>
        <p:grpSpPr>
          <a:xfrm>
            <a:off x="50507" y="2027407"/>
            <a:ext cx="3264617" cy="1055128"/>
            <a:chOff x="60289" y="2021076"/>
            <a:chExt cx="3264617" cy="105512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E2870AF-8167-8603-5F55-4474742C8CE7}"/>
                </a:ext>
              </a:extLst>
            </p:cNvPr>
            <p:cNvGrpSpPr/>
            <p:nvPr/>
          </p:nvGrpSpPr>
          <p:grpSpPr>
            <a:xfrm>
              <a:off x="746012" y="2021076"/>
              <a:ext cx="2578894" cy="1055128"/>
              <a:chOff x="407116" y="3756907"/>
              <a:chExt cx="2578894" cy="1055128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38E202C-6C14-9336-99F0-C960C391E66F}"/>
                  </a:ext>
                </a:extLst>
              </p:cNvPr>
              <p:cNvGrpSpPr/>
              <p:nvPr/>
            </p:nvGrpSpPr>
            <p:grpSpPr>
              <a:xfrm>
                <a:off x="790304" y="3911826"/>
                <a:ext cx="1254034" cy="644435"/>
                <a:chOff x="790304" y="3911826"/>
                <a:chExt cx="1254034" cy="644435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8A2244F-1FA4-A3BB-9BCC-CD58ED1A0DC3}"/>
                    </a:ext>
                  </a:extLst>
                </p:cNvPr>
                <p:cNvGrpSpPr/>
                <p:nvPr/>
              </p:nvGrpSpPr>
              <p:grpSpPr>
                <a:xfrm>
                  <a:off x="790304" y="3911826"/>
                  <a:ext cx="1254034" cy="644435"/>
                  <a:chOff x="2133600" y="1863634"/>
                  <a:chExt cx="1254034" cy="644435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F6D68FF2-29CB-469E-C9BD-8AE7BA863C6F}"/>
                      </a:ext>
                    </a:extLst>
                  </p:cNvPr>
                  <p:cNvSpPr/>
                  <p:nvPr/>
                </p:nvSpPr>
                <p:spPr>
                  <a:xfrm>
                    <a:off x="2151017" y="1863634"/>
                    <a:ext cx="1236617" cy="64443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sz="800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5A53AE4A-1AFF-23DF-515B-064C6531CD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3600" y="1883770"/>
                    <a:ext cx="1254034" cy="62429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710656C-9C8D-4A00-6A54-B16D60FF6708}"/>
                    </a:ext>
                  </a:extLst>
                </p:cNvPr>
                <p:cNvSpPr txBox="1"/>
                <p:nvPr/>
              </p:nvSpPr>
              <p:spPr>
                <a:xfrm>
                  <a:off x="838200" y="4110772"/>
                  <a:ext cx="9927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RO</a:t>
                  </a:r>
                  <a:r>
                    <a:rPr lang="en-US" sz="800" b="1" baseline="-25000" dirty="0"/>
                    <a:t>1</a:t>
                  </a:r>
                  <a:endParaRPr lang="en-SG" sz="800" b="1" baseline="-25000" dirty="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4EED39C-3D7C-E399-FBE1-F67162E2104F}"/>
                  </a:ext>
                </a:extLst>
              </p:cNvPr>
              <p:cNvGrpSpPr/>
              <p:nvPr/>
            </p:nvGrpSpPr>
            <p:grpSpPr>
              <a:xfrm>
                <a:off x="1970899" y="3756907"/>
                <a:ext cx="720050" cy="941498"/>
                <a:chOff x="1970899" y="3756907"/>
                <a:chExt cx="720050" cy="941498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6747B5E8-9443-7CC1-2691-A8C3B33EA2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0899" y="4698405"/>
                  <a:ext cx="71444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B30F2A80-D3B6-ADEB-0F40-3550EF8B7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0949" y="3756907"/>
                  <a:ext cx="0" cy="9414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156776-4BAD-A853-5C2A-E5FF9F023390}"/>
                  </a:ext>
                </a:extLst>
              </p:cNvPr>
              <p:cNvSpPr txBox="1"/>
              <p:nvPr/>
            </p:nvSpPr>
            <p:spPr>
              <a:xfrm>
                <a:off x="1993232" y="4288814"/>
                <a:ext cx="992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RO</a:t>
                </a:r>
                <a:r>
                  <a:rPr lang="en-US" sz="800" baseline="-25000" dirty="0"/>
                  <a:t>1</a:t>
                </a:r>
                <a:r>
                  <a:rPr lang="en-US" sz="800" dirty="0"/>
                  <a:t> reject </a:t>
                </a:r>
                <a:r>
                  <a:rPr lang="en-US" sz="800" b="1" dirty="0"/>
                  <a:t>(2) ~ 225L</a:t>
                </a:r>
              </a:p>
              <a:p>
                <a:r>
                  <a:rPr lang="en-US" sz="800" b="1" dirty="0"/>
                  <a:t>86.7% rec</a:t>
                </a:r>
                <a:r>
                  <a:rPr lang="en-US" sz="800" dirty="0"/>
                  <a:t> </a:t>
                </a:r>
                <a:endParaRPr lang="en-SG" sz="8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5984656-A5CF-8423-C19D-DA8C04EF4266}"/>
                  </a:ext>
                </a:extLst>
              </p:cNvPr>
              <p:cNvSpPr txBox="1"/>
              <p:nvPr/>
            </p:nvSpPr>
            <p:spPr>
              <a:xfrm>
                <a:off x="407116" y="4227260"/>
                <a:ext cx="4720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RO</a:t>
                </a:r>
                <a:r>
                  <a:rPr lang="en-US" sz="800" baseline="-25000" dirty="0"/>
                  <a:t>1</a:t>
                </a:r>
                <a:r>
                  <a:rPr lang="en-US" sz="800" dirty="0"/>
                  <a:t> Inlet </a:t>
                </a:r>
                <a:r>
                  <a:rPr lang="en-US" sz="800" b="1" dirty="0"/>
                  <a:t>(1) ~ 1800L</a:t>
                </a:r>
                <a:endParaRPr lang="en-SG" sz="800" b="1" dirty="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0A6C1BA-B8D2-1CE6-D017-FF028ED83127}"/>
                  </a:ext>
                </a:extLst>
              </p:cNvPr>
              <p:cNvCxnSpPr/>
              <p:nvPr/>
            </p:nvCxnSpPr>
            <p:spPr>
              <a:xfrm>
                <a:off x="498568" y="4187736"/>
                <a:ext cx="30915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57C140-264A-2AEC-E539-81C89ECF1B6E}"/>
                </a:ext>
              </a:extLst>
            </p:cNvPr>
            <p:cNvCxnSpPr/>
            <p:nvPr/>
          </p:nvCxnSpPr>
          <p:spPr>
            <a:xfrm>
              <a:off x="60289" y="2170856"/>
              <a:ext cx="3315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CFE067-86CD-FFAB-D5BA-CC58AA230220}"/>
                </a:ext>
              </a:extLst>
            </p:cNvPr>
            <p:cNvCxnSpPr/>
            <p:nvPr/>
          </p:nvCxnSpPr>
          <p:spPr>
            <a:xfrm>
              <a:off x="70339" y="2714422"/>
              <a:ext cx="321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E713BFE-0816-48C4-3EBB-046D08A3FE65}"/>
                </a:ext>
              </a:extLst>
            </p:cNvPr>
            <p:cNvCxnSpPr/>
            <p:nvPr/>
          </p:nvCxnSpPr>
          <p:spPr>
            <a:xfrm>
              <a:off x="391886" y="2177187"/>
              <a:ext cx="0" cy="5369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475650E-56E9-7422-B390-392ED4A156DE}"/>
                </a:ext>
              </a:extLst>
            </p:cNvPr>
            <p:cNvCxnSpPr/>
            <p:nvPr/>
          </p:nvCxnSpPr>
          <p:spPr>
            <a:xfrm>
              <a:off x="391886" y="2451905"/>
              <a:ext cx="1205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C033096-301A-7457-EABE-9D7C327A9D42}"/>
                </a:ext>
              </a:extLst>
            </p:cNvPr>
            <p:cNvGrpSpPr/>
            <p:nvPr/>
          </p:nvGrpSpPr>
          <p:grpSpPr>
            <a:xfrm>
              <a:off x="496120" y="2336132"/>
              <a:ext cx="338073" cy="254253"/>
              <a:chOff x="496120" y="2336132"/>
              <a:chExt cx="338073" cy="25425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85D388-ED11-74A3-903A-604BEF0D8BB7}"/>
                  </a:ext>
                </a:extLst>
              </p:cNvPr>
              <p:cNvSpPr/>
              <p:nvPr/>
            </p:nvSpPr>
            <p:spPr>
              <a:xfrm>
                <a:off x="512468" y="2336132"/>
                <a:ext cx="308648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139D7CC-136E-75AF-AEFB-8CD18574D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120" y="2336132"/>
                <a:ext cx="338073" cy="254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BE33FFD-CDCD-AA0C-E8DA-77925A478144}"/>
              </a:ext>
            </a:extLst>
          </p:cNvPr>
          <p:cNvSpPr txBox="1"/>
          <p:nvPr/>
        </p:nvSpPr>
        <p:spPr>
          <a:xfrm>
            <a:off x="-64870" y="2190502"/>
            <a:ext cx="794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HFW A1</a:t>
            </a:r>
            <a:endParaRPr lang="en-SG" sz="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A973403-0F9B-78FD-B5EF-46D1A4991DAB}"/>
              </a:ext>
            </a:extLst>
          </p:cNvPr>
          <p:cNvSpPr txBox="1"/>
          <p:nvPr/>
        </p:nvSpPr>
        <p:spPr>
          <a:xfrm>
            <a:off x="-44520" y="2569729"/>
            <a:ext cx="794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HFW A2</a:t>
            </a:r>
            <a:endParaRPr lang="en-SG" sz="8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5D3187C-1C1D-A2A0-6872-06751D2982FB}"/>
              </a:ext>
            </a:extLst>
          </p:cNvPr>
          <p:cNvSpPr txBox="1"/>
          <p:nvPr/>
        </p:nvSpPr>
        <p:spPr>
          <a:xfrm>
            <a:off x="500006" y="2336132"/>
            <a:ext cx="36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UF1</a:t>
            </a:r>
            <a:endParaRPr lang="en-SG" sz="800" b="1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74E7E-7F4A-A0AB-5DB9-EBD4C2753584}"/>
              </a:ext>
            </a:extLst>
          </p:cNvPr>
          <p:cNvCxnSpPr/>
          <p:nvPr/>
        </p:nvCxnSpPr>
        <p:spPr>
          <a:xfrm>
            <a:off x="3029845" y="1345315"/>
            <a:ext cx="0" cy="234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1517564-5B1C-29D9-B982-078D3CDD0B4B}"/>
              </a:ext>
            </a:extLst>
          </p:cNvPr>
          <p:cNvSpPr txBox="1"/>
          <p:nvPr/>
        </p:nvSpPr>
        <p:spPr>
          <a:xfrm>
            <a:off x="2788853" y="1024603"/>
            <a:ext cx="80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NaF, NH4OH &amp; H</a:t>
            </a:r>
            <a:r>
              <a:rPr lang="en-US" sz="800" baseline="-25000" dirty="0"/>
              <a:t>2</a:t>
            </a:r>
            <a:r>
              <a:rPr lang="en-US" sz="800" dirty="0"/>
              <a:t>SO</a:t>
            </a:r>
            <a:r>
              <a:rPr lang="en-US" sz="800" baseline="-25000" dirty="0"/>
              <a:t>4</a:t>
            </a:r>
            <a:r>
              <a:rPr lang="en-US" sz="800" dirty="0"/>
              <a:t> dosed</a:t>
            </a:r>
            <a:endParaRPr lang="en-SG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D332D64-C930-125E-561D-8788791E8A82}"/>
              </a:ext>
            </a:extLst>
          </p:cNvPr>
          <p:cNvSpPr txBox="1"/>
          <p:nvPr/>
        </p:nvSpPr>
        <p:spPr>
          <a:xfrm>
            <a:off x="5190192" y="231260"/>
            <a:ext cx="839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NaOH, Fe</a:t>
            </a:r>
            <a:r>
              <a:rPr lang="en-US" sz="800" baseline="-25000" dirty="0"/>
              <a:t>2</a:t>
            </a:r>
            <a:r>
              <a:rPr lang="en-US" sz="800" dirty="0"/>
              <a:t>(SO</a:t>
            </a:r>
            <a:r>
              <a:rPr lang="en-US" sz="800" baseline="-25000" dirty="0"/>
              <a:t>4</a:t>
            </a:r>
            <a:r>
              <a:rPr lang="en-US" sz="800" dirty="0"/>
              <a:t>)</a:t>
            </a:r>
            <a:r>
              <a:rPr lang="en-US" sz="800" baseline="-25000" dirty="0"/>
              <a:t>3</a:t>
            </a:r>
            <a:endParaRPr lang="en-SG" sz="800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968D1A1-4A6F-73E4-793A-FCC8C0B71DD3}"/>
              </a:ext>
            </a:extLst>
          </p:cNvPr>
          <p:cNvCxnSpPr>
            <a:cxnSpLocks/>
          </p:cNvCxnSpPr>
          <p:nvPr/>
        </p:nvCxnSpPr>
        <p:spPr>
          <a:xfrm>
            <a:off x="5231403" y="329095"/>
            <a:ext cx="0" cy="1799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827DCEF-ED71-EDBA-FCA7-5B4438444D0D}"/>
              </a:ext>
            </a:extLst>
          </p:cNvPr>
          <p:cNvCxnSpPr>
            <a:cxnSpLocks/>
          </p:cNvCxnSpPr>
          <p:nvPr/>
        </p:nvCxnSpPr>
        <p:spPr>
          <a:xfrm>
            <a:off x="5933122" y="740058"/>
            <a:ext cx="0" cy="8811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4A3408-2C73-C0C5-512F-4B59314346EE}"/>
              </a:ext>
            </a:extLst>
          </p:cNvPr>
          <p:cNvCxnSpPr>
            <a:cxnSpLocks/>
          </p:cNvCxnSpPr>
          <p:nvPr/>
        </p:nvCxnSpPr>
        <p:spPr>
          <a:xfrm flipH="1">
            <a:off x="3631374" y="1616217"/>
            <a:ext cx="230174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4CA700D-7BF0-26FF-B3EC-E24359FF1BF2}"/>
              </a:ext>
            </a:extLst>
          </p:cNvPr>
          <p:cNvCxnSpPr>
            <a:cxnSpLocks/>
          </p:cNvCxnSpPr>
          <p:nvPr/>
        </p:nvCxnSpPr>
        <p:spPr>
          <a:xfrm flipH="1">
            <a:off x="3624142" y="1616217"/>
            <a:ext cx="7232" cy="81115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CF363C-CEA7-728A-521E-AA47D449905A}"/>
              </a:ext>
            </a:extLst>
          </p:cNvPr>
          <p:cNvCxnSpPr>
            <a:cxnSpLocks/>
          </p:cNvCxnSpPr>
          <p:nvPr/>
        </p:nvCxnSpPr>
        <p:spPr>
          <a:xfrm>
            <a:off x="3763196" y="2109361"/>
            <a:ext cx="0" cy="318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2E9F52C7-0C66-DF10-1B85-ADE82F054314}"/>
              </a:ext>
            </a:extLst>
          </p:cNvPr>
          <p:cNvSpPr txBox="1"/>
          <p:nvPr/>
        </p:nvSpPr>
        <p:spPr>
          <a:xfrm>
            <a:off x="3623878" y="1794087"/>
            <a:ext cx="80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</a:t>
            </a:r>
            <a:r>
              <a:rPr lang="en-US" sz="800" baseline="-25000" dirty="0"/>
              <a:t>2</a:t>
            </a:r>
            <a:r>
              <a:rPr lang="en-US" sz="800" dirty="0"/>
              <a:t>SO</a:t>
            </a:r>
            <a:r>
              <a:rPr lang="en-US" sz="800" baseline="-25000" dirty="0"/>
              <a:t>4</a:t>
            </a:r>
            <a:r>
              <a:rPr lang="en-US" sz="800" dirty="0"/>
              <a:t> (Feed pH 6.5-7.2)</a:t>
            </a:r>
            <a:endParaRPr lang="en-SG" sz="8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D6DC43E-FE88-5355-9A40-83FB2802D05C}"/>
              </a:ext>
            </a:extLst>
          </p:cNvPr>
          <p:cNvSpPr txBox="1"/>
          <p:nvPr/>
        </p:nvSpPr>
        <p:spPr>
          <a:xfrm>
            <a:off x="8040523" y="2291789"/>
            <a:ext cx="1054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</a:t>
            </a:r>
            <a:r>
              <a:rPr lang="en-US" sz="800" baseline="-25000" dirty="0"/>
              <a:t>2</a:t>
            </a:r>
            <a:r>
              <a:rPr lang="en-US" sz="800" dirty="0"/>
              <a:t>SO</a:t>
            </a:r>
            <a:r>
              <a:rPr lang="en-US" sz="800" baseline="-25000" dirty="0"/>
              <a:t>4</a:t>
            </a:r>
            <a:r>
              <a:rPr lang="en-US" sz="800" dirty="0"/>
              <a:t> </a:t>
            </a:r>
          </a:p>
          <a:p>
            <a:r>
              <a:rPr lang="en-US" sz="800" dirty="0"/>
              <a:t>(Feed pH 6.5 - 7.2)</a:t>
            </a:r>
            <a:endParaRPr lang="en-SG" sz="800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CC71F6-1652-4C1B-6F08-B23D80746F77}"/>
              </a:ext>
            </a:extLst>
          </p:cNvPr>
          <p:cNvCxnSpPr/>
          <p:nvPr/>
        </p:nvCxnSpPr>
        <p:spPr>
          <a:xfrm flipV="1">
            <a:off x="8144502" y="2109361"/>
            <a:ext cx="0" cy="24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B40BB7E-CD8A-D487-EDEC-E34DF97A4363}"/>
              </a:ext>
            </a:extLst>
          </p:cNvPr>
          <p:cNvSpPr txBox="1"/>
          <p:nvPr/>
        </p:nvSpPr>
        <p:spPr>
          <a:xfrm>
            <a:off x="6148648" y="1684001"/>
            <a:ext cx="670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NaOH, Fe</a:t>
            </a:r>
            <a:r>
              <a:rPr lang="en-US" sz="800" baseline="-25000" dirty="0"/>
              <a:t>2</a:t>
            </a:r>
            <a:r>
              <a:rPr lang="en-US" sz="800" dirty="0"/>
              <a:t>(SO</a:t>
            </a:r>
            <a:r>
              <a:rPr lang="en-US" sz="800" baseline="-25000" dirty="0"/>
              <a:t>4</a:t>
            </a:r>
            <a:r>
              <a:rPr lang="en-US" sz="800" dirty="0"/>
              <a:t>)</a:t>
            </a:r>
            <a:r>
              <a:rPr lang="en-US" sz="800" baseline="-25000" dirty="0"/>
              <a:t>3</a:t>
            </a:r>
            <a:endParaRPr lang="en-SG" sz="8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B85A4E2-9374-A010-664C-F364FEE922B3}"/>
              </a:ext>
            </a:extLst>
          </p:cNvPr>
          <p:cNvSpPr txBox="1"/>
          <p:nvPr/>
        </p:nvSpPr>
        <p:spPr>
          <a:xfrm>
            <a:off x="7450550" y="2006591"/>
            <a:ext cx="36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UF2</a:t>
            </a:r>
            <a:endParaRPr lang="en-SG" sz="800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87819F-5EBA-79FA-6F33-0FAE16897227}"/>
              </a:ext>
            </a:extLst>
          </p:cNvPr>
          <p:cNvGrpSpPr/>
          <p:nvPr/>
        </p:nvGrpSpPr>
        <p:grpSpPr>
          <a:xfrm>
            <a:off x="7459980" y="2032641"/>
            <a:ext cx="320770" cy="151789"/>
            <a:chOff x="7459980" y="2032641"/>
            <a:chExt cx="320770" cy="151789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28562BB-6A62-91E0-5748-F17CB947085B}"/>
                </a:ext>
              </a:extLst>
            </p:cNvPr>
            <p:cNvSpPr/>
            <p:nvPr/>
          </p:nvSpPr>
          <p:spPr>
            <a:xfrm>
              <a:off x="7459980" y="2032641"/>
              <a:ext cx="320770" cy="1517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CB9830B-F717-6610-08FB-EF65B86B5906}"/>
                </a:ext>
              </a:extLst>
            </p:cNvPr>
            <p:cNvCxnSpPr>
              <a:cxnSpLocks/>
            </p:cNvCxnSpPr>
            <p:nvPr/>
          </p:nvCxnSpPr>
          <p:spPr>
            <a:xfrm>
              <a:off x="7459980" y="2040307"/>
              <a:ext cx="293003" cy="127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E66AA45-5AC6-0F97-4CED-A6A6BF184B36}"/>
              </a:ext>
            </a:extLst>
          </p:cNvPr>
          <p:cNvCxnSpPr>
            <a:cxnSpLocks/>
          </p:cNvCxnSpPr>
          <p:nvPr/>
        </p:nvCxnSpPr>
        <p:spPr>
          <a:xfrm flipV="1">
            <a:off x="7790180" y="2104136"/>
            <a:ext cx="967202" cy="1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703E286-E81E-470A-3D5A-2D09ACEFCB1B}"/>
              </a:ext>
            </a:extLst>
          </p:cNvPr>
          <p:cNvCxnSpPr/>
          <p:nvPr/>
        </p:nvCxnSpPr>
        <p:spPr>
          <a:xfrm>
            <a:off x="2300356" y="2829183"/>
            <a:ext cx="0" cy="139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B52FB8B-AA81-D591-B78C-F0C22BB26327}"/>
              </a:ext>
            </a:extLst>
          </p:cNvPr>
          <p:cNvCxnSpPr/>
          <p:nvPr/>
        </p:nvCxnSpPr>
        <p:spPr>
          <a:xfrm>
            <a:off x="5190192" y="2745481"/>
            <a:ext cx="0" cy="153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CA079A7-4955-E26D-35B2-9045D4C48CE3}"/>
              </a:ext>
            </a:extLst>
          </p:cNvPr>
          <p:cNvCxnSpPr/>
          <p:nvPr/>
        </p:nvCxnSpPr>
        <p:spPr>
          <a:xfrm>
            <a:off x="5190192" y="2899043"/>
            <a:ext cx="5533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0ABA124-C251-C203-1106-83B70BA06FDC}"/>
              </a:ext>
            </a:extLst>
          </p:cNvPr>
          <p:cNvCxnSpPr>
            <a:cxnSpLocks/>
          </p:cNvCxnSpPr>
          <p:nvPr/>
        </p:nvCxnSpPr>
        <p:spPr>
          <a:xfrm flipV="1">
            <a:off x="5743575" y="2184430"/>
            <a:ext cx="0" cy="7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A06ED0F-384C-3C60-314C-76A95AA9B50B}"/>
              </a:ext>
            </a:extLst>
          </p:cNvPr>
          <p:cNvCxnSpPr>
            <a:cxnSpLocks/>
          </p:cNvCxnSpPr>
          <p:nvPr/>
        </p:nvCxnSpPr>
        <p:spPr>
          <a:xfrm flipH="1" flipV="1">
            <a:off x="4666417" y="1918625"/>
            <a:ext cx="1" cy="172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297A3DE-EC1E-66DE-6739-4CBEA14C7D4A}"/>
              </a:ext>
            </a:extLst>
          </p:cNvPr>
          <p:cNvCxnSpPr>
            <a:cxnSpLocks/>
          </p:cNvCxnSpPr>
          <p:nvPr/>
        </p:nvCxnSpPr>
        <p:spPr>
          <a:xfrm flipV="1">
            <a:off x="4666651" y="1923849"/>
            <a:ext cx="230642" cy="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3033A1B-9540-509D-F55B-B6F56EC63A4E}"/>
              </a:ext>
            </a:extLst>
          </p:cNvPr>
          <p:cNvGrpSpPr/>
          <p:nvPr/>
        </p:nvGrpSpPr>
        <p:grpSpPr>
          <a:xfrm>
            <a:off x="4846949" y="1842730"/>
            <a:ext cx="371114" cy="151789"/>
            <a:chOff x="7409636" y="2032641"/>
            <a:chExt cx="371114" cy="151789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82D4A62-6DAB-2BA9-A7B0-E589928FE767}"/>
                </a:ext>
              </a:extLst>
            </p:cNvPr>
            <p:cNvSpPr/>
            <p:nvPr/>
          </p:nvSpPr>
          <p:spPr>
            <a:xfrm>
              <a:off x="7459980" y="2032641"/>
              <a:ext cx="320770" cy="1517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654A2E4-CB40-5DC7-B7C9-7FC1FC87A0E6}"/>
                </a:ext>
              </a:extLst>
            </p:cNvPr>
            <p:cNvCxnSpPr>
              <a:cxnSpLocks/>
            </p:cNvCxnSpPr>
            <p:nvPr/>
          </p:nvCxnSpPr>
          <p:spPr>
            <a:xfrm>
              <a:off x="7409636" y="2050444"/>
              <a:ext cx="371114" cy="109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9B25F5D6-F49A-4B8E-9656-0D0FBA14F4AA}"/>
              </a:ext>
            </a:extLst>
          </p:cNvPr>
          <p:cNvSpPr txBox="1"/>
          <p:nvPr/>
        </p:nvSpPr>
        <p:spPr>
          <a:xfrm>
            <a:off x="4760898" y="1929266"/>
            <a:ext cx="69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RO</a:t>
            </a:r>
            <a:r>
              <a:rPr lang="en-US" sz="800" b="1" baseline="-25000" dirty="0"/>
              <a:t>2</a:t>
            </a:r>
            <a:r>
              <a:rPr lang="en-US" sz="800" b="1" dirty="0"/>
              <a:t> pass 2</a:t>
            </a:r>
            <a:endParaRPr lang="en-SG" sz="800" b="1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93A10AD-88FE-F5BC-EF78-C565038DC2FF}"/>
              </a:ext>
            </a:extLst>
          </p:cNvPr>
          <p:cNvCxnSpPr>
            <a:cxnSpLocks/>
          </p:cNvCxnSpPr>
          <p:nvPr/>
        </p:nvCxnSpPr>
        <p:spPr>
          <a:xfrm>
            <a:off x="4216730" y="2017527"/>
            <a:ext cx="4494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AA92081A-4138-4F6A-4F4D-AEC4428752BD}"/>
              </a:ext>
            </a:extLst>
          </p:cNvPr>
          <p:cNvCxnSpPr/>
          <p:nvPr/>
        </p:nvCxnSpPr>
        <p:spPr>
          <a:xfrm>
            <a:off x="5231403" y="1903004"/>
            <a:ext cx="44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C8C962F3-D629-815D-9095-C4CE5A1211E5}"/>
              </a:ext>
            </a:extLst>
          </p:cNvPr>
          <p:cNvSpPr txBox="1"/>
          <p:nvPr/>
        </p:nvSpPr>
        <p:spPr>
          <a:xfrm>
            <a:off x="5248330" y="1727730"/>
            <a:ext cx="926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Pass 2 permeate </a:t>
            </a:r>
            <a:endParaRPr lang="en-SG" sz="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0BC1B7-5A86-C2AE-1AB0-8A6D67D999F9}"/>
              </a:ext>
            </a:extLst>
          </p:cNvPr>
          <p:cNvCxnSpPr>
            <a:cxnSpLocks/>
          </p:cNvCxnSpPr>
          <p:nvPr/>
        </p:nvCxnSpPr>
        <p:spPr>
          <a:xfrm>
            <a:off x="442394" y="2151576"/>
            <a:ext cx="0" cy="318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648286-5028-15BD-0637-E70E4A627C03}"/>
              </a:ext>
            </a:extLst>
          </p:cNvPr>
          <p:cNvSpPr txBox="1"/>
          <p:nvPr/>
        </p:nvSpPr>
        <p:spPr>
          <a:xfrm>
            <a:off x="189377" y="1954722"/>
            <a:ext cx="10365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NaOH (pH 6.5-7.2)</a:t>
            </a:r>
            <a:endParaRPr lang="en-SG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0AE21B-4E77-A40E-37D7-A7DE3A28BCAB}"/>
              </a:ext>
            </a:extLst>
          </p:cNvPr>
          <p:cNvSpPr txBox="1"/>
          <p:nvPr/>
        </p:nvSpPr>
        <p:spPr>
          <a:xfrm>
            <a:off x="9972300" y="2728849"/>
            <a:ext cx="101556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/>
              <a:t>CFRO reject (10)</a:t>
            </a:r>
          </a:p>
          <a:p>
            <a:r>
              <a:rPr lang="en-US" sz="800" b="1" dirty="0">
                <a:ea typeface="+mn-lt"/>
                <a:cs typeface="+mn-lt"/>
              </a:rPr>
              <a:t>62% rec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2EBC45-0EC8-C60D-5A72-75D59009CC84}"/>
              </a:ext>
            </a:extLst>
          </p:cNvPr>
          <p:cNvCxnSpPr/>
          <p:nvPr/>
        </p:nvCxnSpPr>
        <p:spPr>
          <a:xfrm flipV="1">
            <a:off x="9736662" y="1363157"/>
            <a:ext cx="0" cy="47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6EA88E6-F221-F87F-01C3-5F21C96E7065}"/>
              </a:ext>
            </a:extLst>
          </p:cNvPr>
          <p:cNvSpPr/>
          <p:nvPr/>
        </p:nvSpPr>
        <p:spPr>
          <a:xfrm>
            <a:off x="10548173" y="1579165"/>
            <a:ext cx="967918" cy="4241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86B18E-9545-F493-094A-64DD937564B5}"/>
              </a:ext>
            </a:extLst>
          </p:cNvPr>
          <p:cNvSpPr txBox="1"/>
          <p:nvPr/>
        </p:nvSpPr>
        <p:spPr>
          <a:xfrm>
            <a:off x="10604864" y="1708405"/>
            <a:ext cx="1638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Crystallizer</a:t>
            </a:r>
            <a:endParaRPr lang="en-SG" sz="800" b="1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D4D418-4BEE-B80B-DBDC-7C3FB7698B74}"/>
              </a:ext>
            </a:extLst>
          </p:cNvPr>
          <p:cNvCxnSpPr>
            <a:cxnSpLocks/>
          </p:cNvCxnSpPr>
          <p:nvPr/>
        </p:nvCxnSpPr>
        <p:spPr>
          <a:xfrm>
            <a:off x="11032132" y="1994519"/>
            <a:ext cx="0" cy="541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F385530-9950-68E5-8BA7-4D5FBCD8156A}"/>
              </a:ext>
            </a:extLst>
          </p:cNvPr>
          <p:cNvSpPr txBox="1"/>
          <p:nvPr/>
        </p:nvSpPr>
        <p:spPr>
          <a:xfrm>
            <a:off x="10987866" y="2095507"/>
            <a:ext cx="1236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NaF &amp;  Nitrate as salts</a:t>
            </a:r>
            <a:endParaRPr lang="en-SG" sz="800" b="1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AF3B313-3FFF-2572-B6DA-6B678A8E7CF8}"/>
              </a:ext>
            </a:extLst>
          </p:cNvPr>
          <p:cNvCxnSpPr/>
          <p:nvPr/>
        </p:nvCxnSpPr>
        <p:spPr>
          <a:xfrm>
            <a:off x="9736661" y="2718509"/>
            <a:ext cx="545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9E874CE-78A8-8148-77DE-34B9E74AC90B}"/>
              </a:ext>
            </a:extLst>
          </p:cNvPr>
          <p:cNvCxnSpPr/>
          <p:nvPr/>
        </p:nvCxnSpPr>
        <p:spPr>
          <a:xfrm flipV="1">
            <a:off x="10289512" y="1747023"/>
            <a:ext cx="0" cy="97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9131CF7-F616-7285-36A3-BBA288B89242}"/>
              </a:ext>
            </a:extLst>
          </p:cNvPr>
          <p:cNvCxnSpPr/>
          <p:nvPr/>
        </p:nvCxnSpPr>
        <p:spPr>
          <a:xfrm>
            <a:off x="10289512" y="1798037"/>
            <a:ext cx="258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E89405D-BD9F-74C0-32EC-1680CE6D12AF}"/>
              </a:ext>
            </a:extLst>
          </p:cNvPr>
          <p:cNvSpPr txBox="1"/>
          <p:nvPr/>
        </p:nvSpPr>
        <p:spPr>
          <a:xfrm>
            <a:off x="9174956" y="1468245"/>
            <a:ext cx="743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CFRO permeate</a:t>
            </a:r>
            <a:endParaRPr lang="en-SG" sz="8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0F3F954-5501-F352-7AFA-00F84E230D03}"/>
              </a:ext>
            </a:extLst>
          </p:cNvPr>
          <p:cNvCxnSpPr/>
          <p:nvPr/>
        </p:nvCxnSpPr>
        <p:spPr>
          <a:xfrm flipV="1">
            <a:off x="3560601" y="789884"/>
            <a:ext cx="0" cy="78577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11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34" y="-348901"/>
            <a:ext cx="10515600" cy="1325563"/>
          </a:xfrm>
        </p:spPr>
        <p:txBody>
          <a:bodyPr/>
          <a:lstStyle/>
          <a:p>
            <a:r>
              <a:rPr lang="en-US" dirty="0">
                <a:latin typeface="Josefin Sans Light"/>
              </a:rPr>
              <a:t>CFRO Precipitate Composition (Sodium Sulphate rich?)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5C89-8C19-92A7-4455-16565397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53" y="4836543"/>
            <a:ext cx="11693089" cy="845343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SG" sz="6400" dirty="0">
                <a:latin typeface="Arial"/>
                <a:ea typeface="Source Sans Pro"/>
                <a:cs typeface="Arial"/>
              </a:rPr>
              <a:t>This precipitate was formed even before chilling, probably due to NaF precipitation.</a:t>
            </a:r>
          </a:p>
          <a:p>
            <a:r>
              <a:rPr lang="en-SG" sz="6400" dirty="0">
                <a:latin typeface="Arial"/>
                <a:ea typeface="Source Sans Pro"/>
                <a:cs typeface="Arial"/>
              </a:rPr>
              <a:t>Precipitate is Fluoride- and tungsten-rich, instead of sulphate-rich! (Perhaps, chilling could have helped to precipitate out some amount of sulphate, but most of it remained in the supernatant!)</a:t>
            </a:r>
          </a:p>
          <a:p>
            <a:r>
              <a:rPr lang="en-SG" sz="6400" dirty="0">
                <a:latin typeface="Arial"/>
                <a:ea typeface="Source Sans Pro"/>
                <a:cs typeface="Arial"/>
              </a:rPr>
              <a:t>Since this precipitate is fluoride-rich, this fraction also could be sent to the crystallizer directly to obtain NaF powder.</a:t>
            </a:r>
          </a:p>
          <a:p>
            <a:r>
              <a:rPr lang="en-SG" sz="6400" dirty="0">
                <a:highlight>
                  <a:srgbClr val="FFFF00"/>
                </a:highlight>
                <a:latin typeface="Arial"/>
                <a:ea typeface="Source Sans Pro"/>
                <a:cs typeface="Arial"/>
              </a:rPr>
              <a:t>Any concerns over W-in the final powder?</a:t>
            </a:r>
            <a:endParaRPr lang="en-SG" dirty="0">
              <a:highlight>
                <a:srgbClr val="FFFF00"/>
              </a:highlight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30</a:t>
            </a:fld>
            <a:endParaRPr lang="en-SG" dirty="0"/>
          </a:p>
        </p:txBody>
      </p:sp>
      <p:pic>
        <p:nvPicPr>
          <p:cNvPr id="7" name="Picture 6" descr="A bottle of liquid with a label&#10;&#10;Description automatically generated">
            <a:extLst>
              <a:ext uri="{FF2B5EF4-FFF2-40B4-BE49-F238E27FC236}">
                <a16:creationId xmlns:a16="http://schemas.microsoft.com/office/drawing/2014/main" id="{FC52C186-DF2D-00A6-FBC0-D5E6DEA5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" y="736457"/>
            <a:ext cx="1761820" cy="34830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91FC71-0135-F53C-E984-24FCD8BD223E}"/>
              </a:ext>
            </a:extLst>
          </p:cNvPr>
          <p:cNvCxnSpPr/>
          <p:nvPr/>
        </p:nvCxnSpPr>
        <p:spPr>
          <a:xfrm flipV="1">
            <a:off x="866644" y="3994618"/>
            <a:ext cx="13239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6D55651-54FE-4E17-A25B-8774ED36A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332412"/>
              </p:ext>
            </p:extLst>
          </p:nvPr>
        </p:nvGraphicFramePr>
        <p:xfrm>
          <a:off x="2190619" y="1787913"/>
          <a:ext cx="5652793" cy="273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D6AC0AB-EF79-6046-10BA-CC06636411FC}"/>
              </a:ext>
            </a:extLst>
          </p:cNvPr>
          <p:cNvSpPr txBox="1"/>
          <p:nvPr/>
        </p:nvSpPr>
        <p:spPr>
          <a:xfrm>
            <a:off x="5994850" y="1818586"/>
            <a:ext cx="1736193" cy="292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IC-ICP analysis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281599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-92075"/>
            <a:ext cx="9908910" cy="851272"/>
          </a:xfrm>
        </p:spPr>
        <p:txBody>
          <a:bodyPr/>
          <a:lstStyle/>
          <a:p>
            <a:r>
              <a:rPr lang="en-US" dirty="0">
                <a:latin typeface="Josefin Sans Light"/>
              </a:rPr>
              <a:t>Crystallizer Step – </a:t>
            </a:r>
            <a:r>
              <a:rPr lang="en-US" b="1" dirty="0">
                <a:highlight>
                  <a:srgbClr val="FFFF00"/>
                </a:highlight>
                <a:latin typeface="Josefin Sans Light"/>
              </a:rPr>
              <a:t>Future works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5C89-8C19-92A7-4455-16565397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17" y="3392903"/>
            <a:ext cx="11764134" cy="1564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SG" sz="1800" dirty="0">
                <a:ea typeface="Source Sans Pro"/>
              </a:rPr>
              <a:t>For selective removal of NaF from </a:t>
            </a:r>
            <a:r>
              <a:rPr lang="en-SG" sz="1800">
                <a:ea typeface="Source Sans Pro"/>
              </a:rPr>
              <a:t>other salts, </a:t>
            </a:r>
            <a:r>
              <a:rPr lang="en-SG" sz="1800" dirty="0">
                <a:ea typeface="Source Sans Pro"/>
              </a:rPr>
              <a:t>CFRO reject (supernatant) could be post-treated using NF, to remove sulphate ions in the NF reject. </a:t>
            </a:r>
          </a:p>
          <a:p>
            <a:pPr algn="just"/>
            <a:r>
              <a:rPr lang="en-SG" sz="1800" dirty="0">
                <a:ea typeface="Source Sans Pro"/>
              </a:rPr>
              <a:t>NF permeate (with higher concentration of NaF and NaNO</a:t>
            </a:r>
            <a:r>
              <a:rPr lang="en-SG" sz="1800" baseline="-25000" dirty="0">
                <a:ea typeface="Source Sans Pro"/>
              </a:rPr>
              <a:t>3</a:t>
            </a:r>
            <a:r>
              <a:rPr lang="en-SG" sz="1800" dirty="0">
                <a:ea typeface="Source Sans Pro"/>
              </a:rPr>
              <a:t>) could be crystallized further!</a:t>
            </a:r>
          </a:p>
          <a:p>
            <a:pPr algn="just"/>
            <a:r>
              <a:rPr lang="en-SG" sz="1800" dirty="0">
                <a:ea typeface="Source Sans Pro"/>
              </a:rPr>
              <a:t>CFRO rej precipitate (rich in NaF and tungstate) in slurry form could be sent to crystallizer directly!</a:t>
            </a:r>
          </a:p>
          <a:p>
            <a:endParaRPr lang="en-SG" dirty="0">
              <a:highlight>
                <a:srgbClr val="FFFF00"/>
              </a:highlight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31</a:t>
            </a:fld>
            <a:endParaRPr lang="en-SG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735959A-5DAD-6B9A-3317-5E96754270F6}"/>
              </a:ext>
            </a:extLst>
          </p:cNvPr>
          <p:cNvGrpSpPr/>
          <p:nvPr/>
        </p:nvGrpSpPr>
        <p:grpSpPr>
          <a:xfrm>
            <a:off x="239805" y="914400"/>
            <a:ext cx="6484845" cy="1809750"/>
            <a:chOff x="239805" y="688528"/>
            <a:chExt cx="6263563" cy="17727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90DE2BF-9F0D-5517-3DCD-BB46A3F8AD4D}"/>
                </a:ext>
              </a:extLst>
            </p:cNvPr>
            <p:cNvGrpSpPr/>
            <p:nvPr/>
          </p:nvGrpSpPr>
          <p:grpSpPr>
            <a:xfrm>
              <a:off x="239805" y="852289"/>
              <a:ext cx="2267475" cy="1407503"/>
              <a:chOff x="239805" y="852289"/>
              <a:chExt cx="2267475" cy="140750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624A07-E4A5-8C18-2762-2B6B25660A50}"/>
                  </a:ext>
                </a:extLst>
              </p:cNvPr>
              <p:cNvSpPr txBox="1"/>
              <p:nvPr/>
            </p:nvSpPr>
            <p:spPr>
              <a:xfrm>
                <a:off x="1226120" y="1944373"/>
                <a:ext cx="8473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CFRO</a:t>
                </a:r>
                <a:endParaRPr lang="en-SG" sz="800" b="1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542047-8AA2-D525-B30C-3517BA858A07}"/>
                  </a:ext>
                </a:extLst>
              </p:cNvPr>
              <p:cNvGrpSpPr/>
              <p:nvPr/>
            </p:nvGrpSpPr>
            <p:grpSpPr>
              <a:xfrm>
                <a:off x="239805" y="852289"/>
                <a:ext cx="2267475" cy="1407503"/>
                <a:chOff x="10041756" y="3481074"/>
                <a:chExt cx="2267475" cy="1407503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7550B014-705C-2AC1-4D4D-ED54BA4CA6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256" y="4366854"/>
                  <a:ext cx="72601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EFF4553-D788-8E89-C7EB-BAEAEBB9F931}"/>
                    </a:ext>
                  </a:extLst>
                </p:cNvPr>
                <p:cNvGrpSpPr/>
                <p:nvPr/>
              </p:nvGrpSpPr>
              <p:grpSpPr>
                <a:xfrm>
                  <a:off x="10816045" y="4244142"/>
                  <a:ext cx="1254034" cy="644435"/>
                  <a:chOff x="2133600" y="1863634"/>
                  <a:chExt cx="1254034" cy="644435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03722A9-6EDB-8370-7ED8-150B8DA7E903}"/>
                      </a:ext>
                    </a:extLst>
                  </p:cNvPr>
                  <p:cNvSpPr/>
                  <p:nvPr/>
                </p:nvSpPr>
                <p:spPr>
                  <a:xfrm>
                    <a:off x="2151017" y="1863634"/>
                    <a:ext cx="1236617" cy="64443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SG" sz="800" dirty="0"/>
                  </a:p>
                </p:txBody>
              </p: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F2A9F49-2A17-EA8E-852D-8A726125DA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3600" y="1883770"/>
                    <a:ext cx="1254034" cy="62429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DE50E2-8427-8C6A-D312-2E02BFFC8CA8}"/>
                    </a:ext>
                  </a:extLst>
                </p:cNvPr>
                <p:cNvSpPr txBox="1"/>
                <p:nvPr/>
              </p:nvSpPr>
              <p:spPr>
                <a:xfrm>
                  <a:off x="11293665" y="3481074"/>
                  <a:ext cx="1015566" cy="33855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800" b="1" dirty="0"/>
                    <a:t>CFRO reject (10)</a:t>
                  </a:r>
                </a:p>
                <a:p>
                  <a:r>
                    <a:rPr lang="en-US" sz="800" b="1" dirty="0">
                      <a:ea typeface="+mn-lt"/>
                      <a:cs typeface="+mn-lt"/>
                    </a:rPr>
                    <a:t>62% rec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5138D1B-77B8-6BB0-5425-D5278C36E789}"/>
                    </a:ext>
                  </a:extLst>
                </p:cNvPr>
                <p:cNvSpPr txBox="1"/>
                <p:nvPr/>
              </p:nvSpPr>
              <p:spPr>
                <a:xfrm>
                  <a:off x="10041756" y="4059830"/>
                  <a:ext cx="129186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 CFRO Feed </a:t>
                  </a:r>
                  <a:r>
                    <a:rPr lang="en-US" sz="800" b="1" dirty="0"/>
                    <a:t>(9)</a:t>
                  </a:r>
                  <a:endParaRPr lang="en-SG" sz="800" b="1" dirty="0"/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B1396B5F-3097-FB8D-FBE9-8A258D202094}"/>
                    </a:ext>
                  </a:extLst>
                </p:cNvPr>
                <p:cNvCxnSpPr/>
                <p:nvPr/>
              </p:nvCxnSpPr>
              <p:spPr>
                <a:xfrm flipV="1">
                  <a:off x="11889023" y="3796871"/>
                  <a:ext cx="0" cy="4472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BED952-790F-6DB6-D5AE-0726EC2B2E31}"/>
                </a:ext>
              </a:extLst>
            </p:cNvPr>
            <p:cNvSpPr txBox="1"/>
            <p:nvPr/>
          </p:nvSpPr>
          <p:spPr>
            <a:xfrm>
              <a:off x="2863070" y="2052095"/>
              <a:ext cx="12366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SO</a:t>
              </a:r>
              <a:r>
                <a:rPr lang="en-US" sz="800" baseline="-25000" dirty="0"/>
                <a:t>4</a:t>
              </a:r>
              <a:r>
                <a:rPr lang="en-US" sz="800" baseline="30000" dirty="0"/>
                <a:t>2-</a:t>
              </a:r>
              <a:r>
                <a:rPr lang="en-US" sz="800" dirty="0"/>
                <a:t> rich reject</a:t>
              </a:r>
              <a:endParaRPr lang="en-SG" sz="8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75CF07-4CDA-5E3A-DF63-2FFE9C6A8862}"/>
                </a:ext>
              </a:extLst>
            </p:cNvPr>
            <p:cNvGrpSpPr/>
            <p:nvPr/>
          </p:nvGrpSpPr>
          <p:grpSpPr>
            <a:xfrm>
              <a:off x="2106122" y="688528"/>
              <a:ext cx="4397246" cy="1772729"/>
              <a:chOff x="2087072" y="669478"/>
              <a:chExt cx="4397246" cy="17727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9E6A2B-9FEE-3E1F-9D8D-DC9396D45C25}"/>
                  </a:ext>
                </a:extLst>
              </p:cNvPr>
              <p:cNvGrpSpPr/>
              <p:nvPr/>
            </p:nvGrpSpPr>
            <p:grpSpPr>
              <a:xfrm>
                <a:off x="4697200" y="876215"/>
                <a:ext cx="1787118" cy="1565992"/>
                <a:chOff x="4697200" y="876215"/>
                <a:chExt cx="1787118" cy="1565992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A58A676-42A8-F34D-45E9-291CADD82867}"/>
                    </a:ext>
                  </a:extLst>
                </p:cNvPr>
                <p:cNvGrpSpPr/>
                <p:nvPr/>
              </p:nvGrpSpPr>
              <p:grpSpPr>
                <a:xfrm>
                  <a:off x="4697200" y="876215"/>
                  <a:ext cx="967918" cy="917106"/>
                  <a:chOff x="5288581" y="803363"/>
                  <a:chExt cx="967918" cy="917106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9D4A1197-13B8-B16F-0F8C-AF53DA71C3CF}"/>
                      </a:ext>
                    </a:extLst>
                  </p:cNvPr>
                  <p:cNvSpPr/>
                  <p:nvPr/>
                </p:nvSpPr>
                <p:spPr>
                  <a:xfrm>
                    <a:off x="5288581" y="803363"/>
                    <a:ext cx="967918" cy="42411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SG" sz="800" dirty="0"/>
                  </a:p>
                </p:txBody>
              </p:sp>
              <p:sp>
                <p:nvSpPr>
                  <p:cNvPr id="52" name="Rectangle: Top Corners Snipped 51">
                    <a:extLst>
                      <a:ext uri="{FF2B5EF4-FFF2-40B4-BE49-F238E27FC236}">
                        <a16:creationId xmlns:a16="http://schemas.microsoft.com/office/drawing/2014/main" id="{A63DC9EC-9FB9-DE2F-ED47-58220AF60B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288581" y="1216256"/>
                    <a:ext cx="967918" cy="504213"/>
                  </a:xfrm>
                  <a:prstGeom prst="snip2SameRect">
                    <a:avLst>
                      <a:gd name="adj1" fmla="val 50000"/>
                      <a:gd name="adj2" fmla="val 0"/>
                    </a:avLst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SG" sz="800" dirty="0"/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17CFCC3-EBD7-06F3-FED6-8FB7DD0E23D8}"/>
                    </a:ext>
                  </a:extLst>
                </p:cNvPr>
                <p:cNvSpPr txBox="1"/>
                <p:nvPr/>
              </p:nvSpPr>
              <p:spPr>
                <a:xfrm>
                  <a:off x="4845918" y="1821409"/>
                  <a:ext cx="16384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Crystallizer</a:t>
                  </a:r>
                  <a:endParaRPr lang="en-SG" sz="800" b="1" dirty="0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A5F9303A-5CB1-287F-EA35-38997DC81C58}"/>
                    </a:ext>
                  </a:extLst>
                </p:cNvPr>
                <p:cNvCxnSpPr>
                  <a:cxnSpLocks/>
                  <a:stCxn id="52" idx="3"/>
                </p:cNvCxnSpPr>
                <p:nvPr/>
              </p:nvCxnSpPr>
              <p:spPr>
                <a:xfrm>
                  <a:off x="5181159" y="1793321"/>
                  <a:ext cx="0" cy="5411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EDB9AC3-2F5D-99B4-C286-3B0C5EDA2EDC}"/>
                    </a:ext>
                  </a:extLst>
                </p:cNvPr>
                <p:cNvSpPr txBox="1"/>
                <p:nvPr/>
              </p:nvSpPr>
              <p:spPr>
                <a:xfrm>
                  <a:off x="5231730" y="2226763"/>
                  <a:ext cx="12366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NaF &amp;  Nitrate</a:t>
                  </a:r>
                  <a:endParaRPr lang="en-SG" sz="8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8F9EC9E-ED13-7BA5-7918-1FF9A00AB5E5}"/>
                  </a:ext>
                </a:extLst>
              </p:cNvPr>
              <p:cNvGrpSpPr/>
              <p:nvPr/>
            </p:nvGrpSpPr>
            <p:grpSpPr>
              <a:xfrm>
                <a:off x="2087072" y="669478"/>
                <a:ext cx="2659533" cy="1382617"/>
                <a:chOff x="2087072" y="669478"/>
                <a:chExt cx="2659533" cy="1382617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7DDFCEDF-044E-16F0-FECD-858046EC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7072" y="1168086"/>
                  <a:ext cx="775998" cy="125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6ADA34B-24A5-102E-5E45-ABE42ABD9D45}"/>
                    </a:ext>
                  </a:extLst>
                </p:cNvPr>
                <p:cNvSpPr/>
                <p:nvPr/>
              </p:nvSpPr>
              <p:spPr>
                <a:xfrm>
                  <a:off x="2863071" y="1136255"/>
                  <a:ext cx="595355" cy="31808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SG" sz="800" dirty="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8F7E606-C606-FB4D-E5CD-8D1B046FE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5653" y="1156390"/>
                  <a:ext cx="612773" cy="2979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D6E324B-79BF-C505-D9BD-827821ABE197}"/>
                    </a:ext>
                  </a:extLst>
                </p:cNvPr>
                <p:cNvSpPr txBox="1"/>
                <p:nvPr/>
              </p:nvSpPr>
              <p:spPr>
                <a:xfrm>
                  <a:off x="2769832" y="1409568"/>
                  <a:ext cx="16384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Nanofiltration</a:t>
                  </a:r>
                  <a:endParaRPr lang="en-SG" sz="800" b="1" dirty="0"/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32C751B-428B-5077-B609-C120FCB57950}"/>
                    </a:ext>
                  </a:extLst>
                </p:cNvPr>
                <p:cNvCxnSpPr/>
                <p:nvPr/>
              </p:nvCxnSpPr>
              <p:spPr>
                <a:xfrm>
                  <a:off x="3152039" y="1454335"/>
                  <a:ext cx="0" cy="5977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1CA8EBC-6EE2-A872-FCDE-9B23C5B08B05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3458426" y="1295295"/>
                  <a:ext cx="1238774" cy="50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E263836-1396-35FE-1E09-3EE2556630A0}"/>
                    </a:ext>
                  </a:extLst>
                </p:cNvPr>
                <p:cNvSpPr txBox="1"/>
                <p:nvPr/>
              </p:nvSpPr>
              <p:spPr>
                <a:xfrm>
                  <a:off x="3434131" y="1084762"/>
                  <a:ext cx="131247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F</a:t>
                  </a:r>
                  <a:r>
                    <a:rPr lang="en-US" sz="800" baseline="30000" dirty="0"/>
                    <a:t>-</a:t>
                  </a:r>
                  <a:r>
                    <a:rPr lang="en-US" sz="800" dirty="0"/>
                    <a:t> and NO</a:t>
                  </a:r>
                  <a:r>
                    <a:rPr lang="en-US" sz="800" baseline="-25000" dirty="0"/>
                    <a:t>3</a:t>
                  </a:r>
                  <a:r>
                    <a:rPr lang="en-US" sz="800" baseline="30000" dirty="0"/>
                    <a:t>- </a:t>
                  </a:r>
                  <a:r>
                    <a:rPr lang="en-US" sz="800" dirty="0"/>
                    <a:t>rich permeate</a:t>
                  </a:r>
                  <a:endParaRPr lang="en-SG" sz="800" dirty="0"/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7A84D477-849A-4C19-D964-A88E8813A8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07280" y="880864"/>
                  <a:ext cx="0" cy="3041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F28101-E498-D59E-445D-3CFDBE1B9AF8}"/>
                    </a:ext>
                  </a:extLst>
                </p:cNvPr>
                <p:cNvCxnSpPr/>
                <p:nvPr/>
              </p:nvCxnSpPr>
              <p:spPr>
                <a:xfrm>
                  <a:off x="2507280" y="902072"/>
                  <a:ext cx="21899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C12F6B3-1439-B284-C9FA-A8ADC6A96A67}"/>
                    </a:ext>
                  </a:extLst>
                </p:cNvPr>
                <p:cNvSpPr txBox="1"/>
                <p:nvPr/>
              </p:nvSpPr>
              <p:spPr>
                <a:xfrm>
                  <a:off x="2386576" y="669478"/>
                  <a:ext cx="129186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 CFRO rej precipitate</a:t>
                  </a:r>
                  <a:endParaRPr lang="en-SG" sz="8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1238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18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D08-196A-5547-853C-B0FBEAF9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HFW Pretreatment &amp; Concentration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1F919-B4BF-2E8C-3622-7F2319C697E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5448" y="6357620"/>
            <a:ext cx="4114800" cy="365125"/>
          </a:xfrm>
        </p:spPr>
        <p:txBody>
          <a:bodyPr/>
          <a:lstStyle/>
          <a:p>
            <a:r>
              <a:rPr lang="en-SG" dirty="0"/>
              <a:t>GRADIANT CONFIDENTIAL  - TRADE SECRETS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72019-3494-FBA2-27BF-2D1EDDE862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pPr/>
              <a:t>4</a:t>
            </a:fld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EBBD13-04ED-7638-D8A6-FF1F7B9A4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5CEA8-576D-A689-6206-241E390B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48" y="3429000"/>
            <a:ext cx="5251008" cy="26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9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D08-196A-5547-853C-B0FBEAF9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13" y="-249714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+mj-lt"/>
              </a:rPr>
              <a:t>HFW Feed &amp; LSR reject</a:t>
            </a:r>
            <a:endParaRPr lang="en-SG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1F919-B4BF-2E8C-3622-7F2319C6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SG" dirty="0"/>
              <a:t>GRADIANT CONFIDENTIAL - TRADE SECRETS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72019-3494-FBA2-27BF-2D1EDDE8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25" y="6356350"/>
            <a:ext cx="6606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C436D1-A9F0-4DFC-9B9E-05329500316D}" type="slidenum">
              <a:rPr lang="en-SG" dirty="0" smtClean="0"/>
              <a:pPr>
                <a:spcAft>
                  <a:spcPts val="600"/>
                </a:spcAft>
              </a:pPr>
              <a:t>5</a:t>
            </a:fld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FC422-E820-17C6-7F5A-33A4AD16D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2912" y="873902"/>
            <a:ext cx="11815468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kern="0" dirty="0">
                <a:solidFill>
                  <a:schemeClr val="accent1"/>
                </a:solidFill>
              </a:rPr>
              <a:t>Objective</a:t>
            </a:r>
            <a:r>
              <a:rPr lang="en-US" b="1" kern="0" dirty="0">
                <a:solidFill>
                  <a:schemeClr val="accent1"/>
                </a:solidFill>
              </a:rPr>
              <a:t>:- HFW to be suitably pretreated and reconcentrated using RO. </a:t>
            </a:r>
          </a:p>
          <a:p>
            <a:endParaRPr lang="en-US" b="1" kern="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26AD-5CD7-6F9F-0C94-D542C688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632760"/>
            <a:ext cx="6796940" cy="4451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0137B3-A235-4405-9004-E49DB52E6CAE}"/>
              </a:ext>
            </a:extLst>
          </p:cNvPr>
          <p:cNvSpPr txBox="1"/>
          <p:nvPr/>
        </p:nvSpPr>
        <p:spPr>
          <a:xfrm>
            <a:off x="7471045" y="1950215"/>
            <a:ext cx="4241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samples received </a:t>
            </a:r>
          </a:p>
          <a:p>
            <a:r>
              <a:rPr lang="en-US" dirty="0"/>
              <a:t>           HFW from A1, </a:t>
            </a:r>
          </a:p>
          <a:p>
            <a:r>
              <a:rPr lang="en-US" dirty="0"/>
              <a:t>           HFW from A2 &amp;</a:t>
            </a:r>
          </a:p>
          <a:p>
            <a:r>
              <a:rPr lang="en-US" dirty="0"/>
              <a:t>           LSR reject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162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08" y="-333740"/>
            <a:ext cx="10515600" cy="1325563"/>
          </a:xfrm>
        </p:spPr>
        <p:txBody>
          <a:bodyPr/>
          <a:lstStyle/>
          <a:p>
            <a:r>
              <a:rPr lang="en-US" b="1" dirty="0"/>
              <a:t>HFW Pretreatment</a:t>
            </a:r>
            <a:endParaRPr lang="en-S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5C89-8C19-92A7-4455-16565397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95" y="556146"/>
            <a:ext cx="6145721" cy="3278219"/>
          </a:xfrm>
        </p:spPr>
        <p:txBody>
          <a:bodyPr>
            <a:normAutofit/>
          </a:bodyPr>
          <a:lstStyle/>
          <a:p>
            <a:r>
              <a:rPr lang="en-US" sz="1800" dirty="0"/>
              <a:t>B</a:t>
            </a:r>
            <a:r>
              <a:rPr lang="en-US" sz="1800" dirty="0">
                <a:latin typeface="+mn-lt"/>
              </a:rPr>
              <a:t>lended equal volumes of HFW A1 and A2.</a:t>
            </a:r>
          </a:p>
          <a:p>
            <a:r>
              <a:rPr lang="en-US" sz="1800" dirty="0">
                <a:latin typeface="+mn-lt"/>
              </a:rPr>
              <a:t>HFW Turbidity and TSS is high and needed pretreatment.</a:t>
            </a:r>
          </a:p>
          <a:p>
            <a:r>
              <a:rPr lang="en-US" sz="1800" dirty="0">
                <a:latin typeface="+mn-lt"/>
              </a:rPr>
              <a:t>0.5-µm cartridge followed by 0.01 µm-UF </a:t>
            </a:r>
            <a:r>
              <a:rPr lang="en-US" sz="1800" dirty="0"/>
              <a:t>were used </a:t>
            </a:r>
            <a:r>
              <a:rPr lang="en-US" sz="1800" dirty="0">
                <a:latin typeface="+mn-lt"/>
              </a:rPr>
              <a:t>for turbidity reduction.</a:t>
            </a:r>
          </a:p>
          <a:p>
            <a:r>
              <a:rPr lang="en-US" sz="1800" dirty="0"/>
              <a:t>UF is effective in turbidity removal (colloidal content in the sample is too fine to be removed by cartridge filter).</a:t>
            </a:r>
            <a:endParaRPr lang="en-SG" sz="1800" dirty="0"/>
          </a:p>
          <a:p>
            <a:endParaRPr lang="en-US" sz="1800" dirty="0">
              <a:latin typeface="+mn-lt"/>
            </a:endParaRP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</a:t>
            </a:fld>
            <a:endParaRPr lang="en-S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2FFB57-5EB8-6AAA-5A5C-BB962C787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639"/>
              </p:ext>
            </p:extLst>
          </p:nvPr>
        </p:nvGraphicFramePr>
        <p:xfrm>
          <a:off x="6902346" y="218534"/>
          <a:ext cx="389712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632">
                  <a:extLst>
                    <a:ext uri="{9D8B030D-6E8A-4147-A177-3AD203B41FA5}">
                      <a16:colId xmlns:a16="http://schemas.microsoft.com/office/drawing/2014/main" val="4142013147"/>
                    </a:ext>
                  </a:extLst>
                </a:gridCol>
                <a:gridCol w="1288113">
                  <a:extLst>
                    <a:ext uri="{9D8B030D-6E8A-4147-A177-3AD203B41FA5}">
                      <a16:colId xmlns:a16="http://schemas.microsoft.com/office/drawing/2014/main" val="224668114"/>
                    </a:ext>
                  </a:extLst>
                </a:gridCol>
                <a:gridCol w="1297380">
                  <a:extLst>
                    <a:ext uri="{9D8B030D-6E8A-4147-A177-3AD203B41FA5}">
                      <a16:colId xmlns:a16="http://schemas.microsoft.com/office/drawing/2014/main" val="3282299066"/>
                    </a:ext>
                  </a:extLst>
                </a:gridCol>
              </a:tblGrid>
              <a:tr h="238694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HFW Feed (A1)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HFW Feed (A2)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5782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pH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2.94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3.23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96574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TDS, mg/L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756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516322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SiO</a:t>
                      </a:r>
                      <a:r>
                        <a:rPr lang="en-US" sz="1400" baseline="-25000" dirty="0"/>
                        <a:t>2 </a:t>
                      </a:r>
                      <a:r>
                        <a:rPr lang="en-US" sz="1400" baseline="0" dirty="0"/>
                        <a:t>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17.4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8.19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63544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Na (mg/L)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187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7.67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47523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 (mg/L)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130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3631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Cl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23.2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13.8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42426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PO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28.4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4.21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25251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SO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4.76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7.41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223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NO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742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4.34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811670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NH</a:t>
                      </a:r>
                      <a:r>
                        <a:rPr lang="en-US" sz="1400" baseline="-25000" dirty="0"/>
                        <a:t>4 </a:t>
                      </a:r>
                      <a:r>
                        <a:rPr lang="en-US" sz="1400" baseline="0" dirty="0"/>
                        <a:t>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10.4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651750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Turbidity (NTU)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255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64.3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95088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TSS (mg/L)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81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126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49150EA-D7AB-B6C8-B962-9A993DE4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38" y="2649203"/>
            <a:ext cx="1915428" cy="1381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19C50-03B8-B6A4-B087-0AE433CC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37" y="2627983"/>
            <a:ext cx="2208725" cy="1379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17874C-EEE9-EFB8-A154-94F82605F469}"/>
              </a:ext>
            </a:extLst>
          </p:cNvPr>
          <p:cNvSpPr txBox="1"/>
          <p:nvPr/>
        </p:nvSpPr>
        <p:spPr>
          <a:xfrm>
            <a:off x="649661" y="3660690"/>
            <a:ext cx="191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0.5-µm cartridge</a:t>
            </a:r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11FBA-7EF5-5471-7A1C-3117CF5BCF35}"/>
              </a:ext>
            </a:extLst>
          </p:cNvPr>
          <p:cNvSpPr txBox="1"/>
          <p:nvPr/>
        </p:nvSpPr>
        <p:spPr>
          <a:xfrm>
            <a:off x="2977714" y="3644473"/>
            <a:ext cx="191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UF</a:t>
            </a:r>
            <a:endParaRPr lang="en-SG" dirty="0">
              <a:highlight>
                <a:srgbClr val="FFFF00"/>
              </a:highligh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BF292F-6280-9F17-39CF-B07245511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833"/>
          <a:stretch/>
        </p:blipFill>
        <p:spPr>
          <a:xfrm>
            <a:off x="1444708" y="4030022"/>
            <a:ext cx="2404343" cy="222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89" y="42592"/>
            <a:ext cx="10153519" cy="942975"/>
          </a:xfrm>
        </p:spPr>
        <p:txBody>
          <a:bodyPr/>
          <a:lstStyle/>
          <a:p>
            <a:r>
              <a:rPr lang="en-US" b="1" dirty="0">
                <a:latin typeface="Josefin Sans Light"/>
              </a:rPr>
              <a:t> RO</a:t>
            </a:r>
            <a:r>
              <a:rPr lang="en-US" b="1" baseline="-25000" dirty="0">
                <a:latin typeface="Josefin Sans Light"/>
              </a:rPr>
              <a:t>1</a:t>
            </a:r>
            <a:endParaRPr lang="en-SG" b="1" baseline="-25000" dirty="0">
              <a:latin typeface="Josefin Sans Ligh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7A7F14C-8FBE-DF34-7547-5CEB5CD41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1947" y="799277"/>
            <a:ext cx="8393944" cy="13720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u="sng" kern="0" dirty="0">
                <a:solidFill>
                  <a:schemeClr val="accent1"/>
                </a:solidFill>
              </a:rPr>
              <a:t>Objective</a:t>
            </a:r>
            <a:r>
              <a:rPr lang="en-US" sz="2200" b="1" kern="0" dirty="0">
                <a:solidFill>
                  <a:schemeClr val="accent1"/>
                </a:solidFill>
              </a:rPr>
              <a:t>:- </a:t>
            </a:r>
            <a:r>
              <a:rPr lang="en-US" sz="2000" b="1" kern="0" dirty="0">
                <a:solidFill>
                  <a:schemeClr val="accent1"/>
                </a:solidFill>
              </a:rPr>
              <a:t>HFW feed stream is to be concentrated using the pressurized RO setup                   </a:t>
            </a:r>
          </a:p>
          <a:p>
            <a:pPr marL="0" indent="0">
              <a:buNone/>
            </a:pPr>
            <a:r>
              <a:rPr lang="en-US" sz="1500" b="1" kern="0" dirty="0">
                <a:solidFill>
                  <a:schemeClr val="accent1"/>
                </a:solidFill>
              </a:rPr>
              <a:t>          Feed pressure: upto 1000 psi (69 bar); Flow ~ 6 lpm; Concentrated ~ 1800 L of feed into ~ 250 L</a:t>
            </a:r>
          </a:p>
          <a:p>
            <a:pPr marL="0" indent="0">
              <a:buNone/>
            </a:pPr>
            <a:r>
              <a:rPr lang="en-US" sz="1500" b="1" kern="0" dirty="0">
                <a:solidFill>
                  <a:schemeClr val="accent1"/>
                </a:solidFill>
              </a:rPr>
              <a:t>         ( ~ 86% recovery; 7x concentration) </a:t>
            </a:r>
          </a:p>
          <a:p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</a:t>
            </a:fld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BFD467-0DE0-1E4C-899A-9A0B4FCC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381" y="2087508"/>
            <a:ext cx="3203979" cy="18158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40B6DBA-1B60-43BA-E35A-91D7AB1DADA1}"/>
              </a:ext>
            </a:extLst>
          </p:cNvPr>
          <p:cNvGrpSpPr/>
          <p:nvPr/>
        </p:nvGrpSpPr>
        <p:grpSpPr>
          <a:xfrm>
            <a:off x="1" y="2141223"/>
            <a:ext cx="3352800" cy="1678302"/>
            <a:chOff x="23976" y="1159530"/>
            <a:chExt cx="4783072" cy="26285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65DCA4-763D-BF34-1056-B985776A0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6" y="1159530"/>
              <a:ext cx="4783072" cy="26285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A8205A-5ABE-945C-C48A-6BC1024DC50F}"/>
                </a:ext>
              </a:extLst>
            </p:cNvPr>
            <p:cNvSpPr txBox="1"/>
            <p:nvPr/>
          </p:nvSpPr>
          <p:spPr>
            <a:xfrm>
              <a:off x="162039" y="1238635"/>
              <a:ext cx="2516469" cy="56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highlight>
                    <a:srgbClr val="FFFF00"/>
                  </a:highlight>
                  <a:latin typeface="Calibri"/>
                </a:rPr>
                <a:t>Pressure vessel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577B9B-F645-646D-1C23-F6AFFBA7FE60}"/>
              </a:ext>
            </a:extLst>
          </p:cNvPr>
          <p:cNvSpPr txBox="1"/>
          <p:nvPr/>
        </p:nvSpPr>
        <p:spPr>
          <a:xfrm>
            <a:off x="3736620" y="2105800"/>
            <a:ext cx="264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High-pressure pump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DEC2A-B330-888A-161F-A5ADF9B51B85}"/>
              </a:ext>
            </a:extLst>
          </p:cNvPr>
          <p:cNvGrpSpPr/>
          <p:nvPr/>
        </p:nvGrpSpPr>
        <p:grpSpPr>
          <a:xfrm>
            <a:off x="8189986" y="352520"/>
            <a:ext cx="3897125" cy="5073589"/>
            <a:chOff x="8153399" y="1379226"/>
            <a:chExt cx="3805237" cy="47702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28311-3516-C652-9A0E-35B222A526BF}"/>
                </a:ext>
              </a:extLst>
            </p:cNvPr>
            <p:cNvGrpSpPr/>
            <p:nvPr/>
          </p:nvGrpSpPr>
          <p:grpSpPr>
            <a:xfrm>
              <a:off x="8153399" y="1379226"/>
              <a:ext cx="3805237" cy="4770276"/>
              <a:chOff x="8153399" y="1379226"/>
              <a:chExt cx="3805237" cy="477027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2EA95DE-D919-0267-DB51-95A253B6A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3399" y="1379226"/>
                <a:ext cx="3805237" cy="4770276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442384-6B5B-E034-FAD8-2DB2DD124EC1}"/>
                  </a:ext>
                </a:extLst>
              </p:cNvPr>
              <p:cNvSpPr txBox="1"/>
              <p:nvPr/>
            </p:nvSpPr>
            <p:spPr>
              <a:xfrm>
                <a:off x="8256233" y="2814221"/>
                <a:ext cx="1242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SG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CFF3-A0A4-1121-FB92-E4BEBE226D37}"/>
                </a:ext>
              </a:extLst>
            </p:cNvPr>
            <p:cNvSpPr txBox="1"/>
            <p:nvPr/>
          </p:nvSpPr>
          <p:spPr>
            <a:xfrm>
              <a:off x="8220722" y="5291091"/>
              <a:ext cx="133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D5E7269-E556-CA9A-5522-9647E0CC7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689345"/>
              </p:ext>
            </p:extLst>
          </p:nvPr>
        </p:nvGraphicFramePr>
        <p:xfrm>
          <a:off x="3736620" y="3707050"/>
          <a:ext cx="389712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632">
                  <a:extLst>
                    <a:ext uri="{9D8B030D-6E8A-4147-A177-3AD203B41FA5}">
                      <a16:colId xmlns:a16="http://schemas.microsoft.com/office/drawing/2014/main" val="4142013147"/>
                    </a:ext>
                  </a:extLst>
                </a:gridCol>
                <a:gridCol w="1288113">
                  <a:extLst>
                    <a:ext uri="{9D8B030D-6E8A-4147-A177-3AD203B41FA5}">
                      <a16:colId xmlns:a16="http://schemas.microsoft.com/office/drawing/2014/main" val="224668114"/>
                    </a:ext>
                  </a:extLst>
                </a:gridCol>
                <a:gridCol w="1297380">
                  <a:extLst>
                    <a:ext uri="{9D8B030D-6E8A-4147-A177-3AD203B41FA5}">
                      <a16:colId xmlns:a16="http://schemas.microsoft.com/office/drawing/2014/main" val="3282299066"/>
                    </a:ext>
                  </a:extLst>
                </a:gridCol>
              </a:tblGrid>
              <a:tr h="23869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</a:t>
                      </a:r>
                      <a:r>
                        <a:rPr lang="en-US" sz="1200" baseline="0" dirty="0"/>
                        <a:t>1 </a:t>
                      </a:r>
                      <a:r>
                        <a:rPr lang="en-US" sz="1200" dirty="0"/>
                        <a:t>Inlet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dirty="0"/>
                        <a:t>RO1 Reject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5782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/>
                        <a:t>pH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6.57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7.14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96574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/>
                        <a:t>TDS, mg/L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1373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7154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516322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SiO</a:t>
                      </a:r>
                      <a:r>
                        <a:rPr lang="en-US" sz="1200" baseline="-25000" dirty="0"/>
                        <a:t>2 </a:t>
                      </a:r>
                      <a:r>
                        <a:rPr lang="en-US" sz="1200" baseline="0" dirty="0"/>
                        <a:t>(mg/L)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63544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484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3168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47523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1689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3631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/>
                        <a:t>Cl (mg/L)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42426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/>
                        <a:t>PO</a:t>
                      </a:r>
                      <a:r>
                        <a:rPr lang="en-US" sz="1200" baseline="-25000" dirty="0"/>
                        <a:t>4</a:t>
                      </a:r>
                      <a:r>
                        <a:rPr lang="en-US" sz="1200" baseline="0" dirty="0"/>
                        <a:t> (mg/L)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77.1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25251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/>
                        <a:t>SO</a:t>
                      </a:r>
                      <a:r>
                        <a:rPr lang="en-US" sz="1200" baseline="-25000" dirty="0"/>
                        <a:t>4</a:t>
                      </a:r>
                      <a:r>
                        <a:rPr lang="en-US" sz="1200" baseline="0" dirty="0"/>
                        <a:t> (mg/L)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5.84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223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/>
                        <a:t>NO</a:t>
                      </a:r>
                      <a:r>
                        <a:rPr lang="en-US" sz="1200" baseline="-25000" dirty="0"/>
                        <a:t>3</a:t>
                      </a:r>
                      <a:r>
                        <a:rPr lang="en-US" sz="1200" baseline="0" dirty="0"/>
                        <a:t> (mg/L)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1323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811670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NH</a:t>
                      </a:r>
                      <a:r>
                        <a:rPr lang="en-US" sz="1200" baseline="-25000" dirty="0"/>
                        <a:t>4 </a:t>
                      </a:r>
                      <a:r>
                        <a:rPr lang="en-US" sz="1200" baseline="0" dirty="0"/>
                        <a:t>(mg/L)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65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9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D08-196A-5547-853C-B0FBEAF9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HFW reject and LSR reject Blending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1F919-B4BF-2E8C-3622-7F2319C697E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5448" y="6357620"/>
            <a:ext cx="4114800" cy="365125"/>
          </a:xfrm>
        </p:spPr>
        <p:txBody>
          <a:bodyPr/>
          <a:lstStyle/>
          <a:p>
            <a:r>
              <a:rPr lang="en-SG" dirty="0"/>
              <a:t>GRADIANT CONFIDENTIAL  - TRADE SECRETS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72019-3494-FBA2-27BF-2D1EDDE862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pPr/>
              <a:t>8</a:t>
            </a:fld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EBBD13-04ED-7638-D8A6-FF1F7B9A4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0D97B-6358-47D3-A9E5-FF1AC889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97" y="3446760"/>
            <a:ext cx="2274160" cy="34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0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3D5C-DA33-71E9-8385-6312F56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77" y="-279876"/>
            <a:ext cx="10515600" cy="1325563"/>
          </a:xfrm>
        </p:spPr>
        <p:txBody>
          <a:bodyPr/>
          <a:lstStyle/>
          <a:p>
            <a:r>
              <a:rPr lang="en-US" b="1" dirty="0"/>
              <a:t>Mixing Tank blending</a:t>
            </a:r>
            <a:endParaRPr lang="en-S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5C89-8C19-92A7-4455-16565397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316" y="2304279"/>
            <a:ext cx="3518776" cy="140356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800" dirty="0">
                <a:latin typeface="+mn-lt"/>
              </a:rPr>
              <a:t>Blended the HFW reject with LSR reject suitably to obtain ~ 1366 ppm Fluoride &amp; NH</a:t>
            </a:r>
            <a:r>
              <a:rPr lang="en-US" sz="2800" baseline="-25000" dirty="0">
                <a:latin typeface="+mn-lt"/>
              </a:rPr>
              <a:t>4</a:t>
            </a:r>
            <a:r>
              <a:rPr lang="en-US" sz="2800" dirty="0">
                <a:latin typeface="+mn-lt"/>
              </a:rPr>
              <a:t> ~ 109 ppm as per </a:t>
            </a:r>
            <a:r>
              <a:rPr lang="en-US" sz="2800" u="sng" dirty="0">
                <a:latin typeface="+mn-lt"/>
              </a:rPr>
              <a:t>design.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76A-4051-7802-9DFB-DC76B2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GRADIANT CONFIDENTIAL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466FE-C676-D226-FD33-B717A74F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</a:t>
            </a:fld>
            <a:endParaRPr lang="en-S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BD686D-4AF6-C887-9EDF-B97F85F8F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00091"/>
              </p:ext>
            </p:extLst>
          </p:nvPr>
        </p:nvGraphicFramePr>
        <p:xfrm>
          <a:off x="479425" y="875639"/>
          <a:ext cx="6092197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879">
                  <a:extLst>
                    <a:ext uri="{9D8B030D-6E8A-4147-A177-3AD203B41FA5}">
                      <a16:colId xmlns:a16="http://schemas.microsoft.com/office/drawing/2014/main" val="4142013147"/>
                    </a:ext>
                  </a:extLst>
                </a:gridCol>
                <a:gridCol w="1208809">
                  <a:extLst>
                    <a:ext uri="{9D8B030D-6E8A-4147-A177-3AD203B41FA5}">
                      <a16:colId xmlns:a16="http://schemas.microsoft.com/office/drawing/2014/main" val="224668114"/>
                    </a:ext>
                  </a:extLst>
                </a:gridCol>
                <a:gridCol w="1217503">
                  <a:extLst>
                    <a:ext uri="{9D8B030D-6E8A-4147-A177-3AD203B41FA5}">
                      <a16:colId xmlns:a16="http://schemas.microsoft.com/office/drawing/2014/main" val="3282299066"/>
                    </a:ext>
                  </a:extLst>
                </a:gridCol>
                <a:gridCol w="1217503">
                  <a:extLst>
                    <a:ext uri="{9D8B030D-6E8A-4147-A177-3AD203B41FA5}">
                      <a16:colId xmlns:a16="http://schemas.microsoft.com/office/drawing/2014/main" val="3204946032"/>
                    </a:ext>
                  </a:extLst>
                </a:gridCol>
                <a:gridCol w="1217503">
                  <a:extLst>
                    <a:ext uri="{9D8B030D-6E8A-4147-A177-3AD203B41FA5}">
                      <a16:colId xmlns:a16="http://schemas.microsoft.com/office/drawing/2014/main" val="1332749838"/>
                    </a:ext>
                  </a:extLst>
                </a:gridCol>
              </a:tblGrid>
              <a:tr h="238694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HFW reject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LSR Reject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Blend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Spike NaF+NH4OH to match design =&gt; SBRO feed</a:t>
                      </a:r>
                      <a:endParaRPr lang="en-SG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5782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pH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7.14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7.38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7.1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6.93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965747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TDS, mg/L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7154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428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3878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5188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516322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SiO</a:t>
                      </a:r>
                      <a:r>
                        <a:rPr lang="en-US" sz="1400" baseline="-25000" dirty="0"/>
                        <a:t>2 </a:t>
                      </a:r>
                      <a:r>
                        <a:rPr lang="en-US" sz="1400" baseline="0" dirty="0"/>
                        <a:t>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72.7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61.4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63544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Na (mg/L)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3168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158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1722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2265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47523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 (mg/L)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1689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197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963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~1365 (design)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1527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36319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Cl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55.3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164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180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42426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PO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77.1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&lt;1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47.5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25251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SO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6.11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161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2235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NO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 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1323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13.5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649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829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811670"/>
                  </a:ext>
                </a:extLst>
              </a:tr>
              <a:tr h="242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NH</a:t>
                      </a:r>
                      <a:r>
                        <a:rPr lang="en-US" sz="1400" baseline="-25000" dirty="0"/>
                        <a:t>4 </a:t>
                      </a:r>
                      <a:r>
                        <a:rPr lang="en-US" sz="1400" baseline="0" dirty="0"/>
                        <a:t>(mg/L)</a:t>
                      </a:r>
                      <a:endParaRPr lang="en-SG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~ 109 (design)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80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65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741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7BA193DA-BC78-4A62-AA06-9BD6C414BD2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9C8AD3EC-9431-451E-83BE-42836FD8CE9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90EDC-39F9-4CFE-B8AC-CF0D0B932A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2A2A15-6DF3-42B3-ACEF-4A0FFC1F9C41}">
  <ds:schemaRefs>
    <ds:schemaRef ds:uri="3fb5915a-eba9-4d3c-8f4b-4e6f26735e41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f8de75d0-227c-40b2-8e12-23730e914bac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5a9c4a17-7b41-4005-bb24-7a097a2734c5"/>
    <ds:schemaRef ds:uri="cbb7701e-740f-430e-b8c6-18f08840caa7"/>
  </ds:schemaRefs>
</ds:datastoreItem>
</file>

<file path=customXml/itemProps3.xml><?xml version="1.0" encoding="utf-8"?>
<ds:datastoreItem xmlns:ds="http://schemas.openxmlformats.org/officeDocument/2006/customXml" ds:itemID="{43014A4B-4A10-4BD6-9B64-1613C6399F73}"/>
</file>

<file path=docProps/app.xml><?xml version="1.0" encoding="utf-8"?>
<Properties xmlns="http://schemas.openxmlformats.org/officeDocument/2006/extended-properties" xmlns:vt="http://schemas.openxmlformats.org/officeDocument/2006/docPropsVTypes">
  <Template>230224 - NEW TEMPLATE</Template>
  <TotalTime>1931</TotalTime>
  <Words>3265</Words>
  <Application>Microsoft Office PowerPoint</Application>
  <PresentationFormat>Widescreen</PresentationFormat>
  <Paragraphs>925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Arial,Sans-Serif</vt:lpstr>
      <vt:lpstr>Calibri</vt:lpstr>
      <vt:lpstr>Calibri Light</vt:lpstr>
      <vt:lpstr>Josefin Sans Light</vt:lpstr>
      <vt:lpstr>Source Sans Pro</vt:lpstr>
      <vt:lpstr>Verdana</vt:lpstr>
      <vt:lpstr>Wingdings</vt:lpstr>
      <vt:lpstr>Office Theme</vt:lpstr>
      <vt:lpstr>Custom Design</vt:lpstr>
      <vt:lpstr>Micron-VE</vt:lpstr>
      <vt:lpstr>Outline</vt:lpstr>
      <vt:lpstr>PowerPoint Presentation</vt:lpstr>
      <vt:lpstr>HFW Pretreatment &amp; Concentration</vt:lpstr>
      <vt:lpstr>HFW Feed &amp; LSR reject</vt:lpstr>
      <vt:lpstr>HFW Pretreatment</vt:lpstr>
      <vt:lpstr> RO1</vt:lpstr>
      <vt:lpstr>HFW reject and LSR reject Blending</vt:lpstr>
      <vt:lpstr>Mixing Tank blending</vt:lpstr>
      <vt:lpstr>SCE -1 (Jar Tests)</vt:lpstr>
      <vt:lpstr>Jar Test Objective</vt:lpstr>
      <vt:lpstr>SCE-1 Jar Tests Summary</vt:lpstr>
      <vt:lpstr>SCE-1 Jar Test with FeSO4 solution</vt:lpstr>
      <vt:lpstr>SCE-1 Jar Test with FeSO4 solution &lt;analysis&gt;</vt:lpstr>
      <vt:lpstr>RO2</vt:lpstr>
      <vt:lpstr>Experimental Setup</vt:lpstr>
      <vt:lpstr>RO2 – First &amp; Second Pass - Analysis </vt:lpstr>
      <vt:lpstr>SCE -2 (Jar Tests)</vt:lpstr>
      <vt:lpstr>SCE-2–FeSO4</vt:lpstr>
      <vt:lpstr>SCE-2 – FeSO4</vt:lpstr>
      <vt:lpstr>SCE-2 – FeSO4 vs Fe2(SO4)3 vs MgSO4</vt:lpstr>
      <vt:lpstr>SCE-2 – FeSO4, vs Fe2(SO4)3 vs MgSO4</vt:lpstr>
      <vt:lpstr>CFRO</vt:lpstr>
      <vt:lpstr>Experimental Set-Up</vt:lpstr>
      <vt:lpstr>Analysis results</vt:lpstr>
      <vt:lpstr>Bar charts</vt:lpstr>
      <vt:lpstr>Crystallizer</vt:lpstr>
      <vt:lpstr>Procedure</vt:lpstr>
      <vt:lpstr>Crystallizer salt composition</vt:lpstr>
      <vt:lpstr>CFRO Precipitate Composition (Sodium Sulphate rich?) </vt:lpstr>
      <vt:lpstr>Crystallizer Step – 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lastModifiedBy>Venketeswari Parida</cp:lastModifiedBy>
  <cp:revision>225</cp:revision>
  <cp:lastPrinted>2024-03-01T02:03:59Z</cp:lastPrinted>
  <dcterms:created xsi:type="dcterms:W3CDTF">2023-02-24T05:24:15Z</dcterms:created>
  <dcterms:modified xsi:type="dcterms:W3CDTF">2024-03-27T04:22:20Z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MediaServiceImageTags">
    <vt:lpwstr/>
  </property>
</Properties>
</file>